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78" r:id="rId2"/>
    <p:sldId id="279" r:id="rId3"/>
    <p:sldId id="259" r:id="rId4"/>
    <p:sldId id="266" r:id="rId5"/>
    <p:sldId id="268" r:id="rId6"/>
    <p:sldId id="269" r:id="rId7"/>
    <p:sldId id="270" r:id="rId8"/>
    <p:sldId id="271" r:id="rId9"/>
    <p:sldId id="273" r:id="rId10"/>
    <p:sldId id="280" r:id="rId11"/>
    <p:sldId id="275" r:id="rId12"/>
    <p:sldId id="276" r:id="rId13"/>
    <p:sldId id="261" r:id="rId14"/>
    <p:sldId id="277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D6059-66D1-4492-9BDD-91D1D3299364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A96FA3-E124-4880-B4A9-991B786CEEB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 smtClean="0"/>
            <a:t>Projeto</a:t>
          </a:r>
          <a:endParaRPr lang="pt-BR" sz="1100" b="1" cap="all" baseline="0" dirty="0"/>
        </a:p>
      </dgm:t>
    </dgm:pt>
    <dgm:pt modelId="{817B85E8-7336-4726-A29F-B2575956C9D3}" type="parTrans" cxnId="{0246D7A9-CA0A-4676-9DB0-C02811502F45}">
      <dgm:prSet/>
      <dgm:spPr/>
      <dgm:t>
        <a:bodyPr/>
        <a:lstStyle/>
        <a:p>
          <a:endParaRPr lang="pt-BR"/>
        </a:p>
      </dgm:t>
    </dgm:pt>
    <dgm:pt modelId="{89145829-91B9-4E27-9104-A91183B3C068}" type="sibTrans" cxnId="{0246D7A9-CA0A-4676-9DB0-C02811502F45}">
      <dgm:prSet/>
      <dgm:spPr/>
      <dgm:t>
        <a:bodyPr/>
        <a:lstStyle/>
        <a:p>
          <a:endParaRPr lang="pt-BR"/>
        </a:p>
      </dgm:t>
    </dgm:pt>
    <dgm:pt modelId="{62BCA60B-47EB-4A02-A877-FE92F33802C6}">
      <dgm:prSet phldrT="[Texto]" custT="1"/>
      <dgm:spPr/>
      <dgm:t>
        <a:bodyPr/>
        <a:lstStyle/>
        <a:p>
          <a:r>
            <a:rPr lang="pt-BR" sz="1000" b="1" dirty="0" smtClean="0"/>
            <a:t>Elaboração</a:t>
          </a:r>
          <a:endParaRPr lang="pt-BR" sz="1000" b="1" dirty="0"/>
        </a:p>
      </dgm:t>
    </dgm:pt>
    <dgm:pt modelId="{19710A54-6462-4874-A8E6-8987D65242E9}" type="parTrans" cxnId="{4B5E5F3E-4489-496D-B9E0-4C7838A2D69D}">
      <dgm:prSet/>
      <dgm:spPr/>
      <dgm:t>
        <a:bodyPr/>
        <a:lstStyle/>
        <a:p>
          <a:endParaRPr lang="pt-BR"/>
        </a:p>
      </dgm:t>
    </dgm:pt>
    <dgm:pt modelId="{CC5FABE9-C701-4F74-9B1A-3C1F200E1A5D}" type="sibTrans" cxnId="{4B5E5F3E-4489-496D-B9E0-4C7838A2D69D}">
      <dgm:prSet/>
      <dgm:spPr/>
      <dgm:t>
        <a:bodyPr/>
        <a:lstStyle/>
        <a:p>
          <a:endParaRPr lang="pt-BR"/>
        </a:p>
      </dgm:t>
    </dgm:pt>
    <dgm:pt modelId="{4D7E7972-5502-4F83-9C48-B5103F53DCE2}">
      <dgm:prSet phldrT="[Texto]" custT="1"/>
      <dgm:spPr/>
      <dgm:t>
        <a:bodyPr/>
        <a:lstStyle/>
        <a:p>
          <a:r>
            <a:rPr lang="pt-BR" sz="1000" b="1" smtClean="0"/>
            <a:t>Deliberação</a:t>
          </a:r>
          <a:endParaRPr lang="pt-BR" sz="1000" b="1"/>
        </a:p>
      </dgm:t>
    </dgm:pt>
    <dgm:pt modelId="{B1F75126-C132-4708-A14C-2AA56A471BAF}" type="parTrans" cxnId="{89018DBD-E420-47EB-86E5-F8CFF58E4307}">
      <dgm:prSet/>
      <dgm:spPr/>
      <dgm:t>
        <a:bodyPr/>
        <a:lstStyle/>
        <a:p>
          <a:endParaRPr lang="pt-BR"/>
        </a:p>
      </dgm:t>
    </dgm:pt>
    <dgm:pt modelId="{B5BEA1A1-B4E8-48B2-8EAD-E75C830AB211}" type="sibTrans" cxnId="{89018DBD-E420-47EB-86E5-F8CFF58E4307}">
      <dgm:prSet/>
      <dgm:spPr/>
      <dgm:t>
        <a:bodyPr/>
        <a:lstStyle/>
        <a:p>
          <a:endParaRPr lang="pt-BR"/>
        </a:p>
      </dgm:t>
    </dgm:pt>
    <dgm:pt modelId="{4C8630A2-E3F1-4C3F-AF8E-78DC0773E2E0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/>
            <a:t>Edital</a:t>
          </a:r>
        </a:p>
      </dgm:t>
    </dgm:pt>
    <dgm:pt modelId="{D7413229-5005-49F2-88A3-17BD100085F6}" type="parTrans" cxnId="{E0035D71-D5B9-4368-8652-C736FC200B49}">
      <dgm:prSet/>
      <dgm:spPr/>
      <dgm:t>
        <a:bodyPr/>
        <a:lstStyle/>
        <a:p>
          <a:endParaRPr lang="pt-BR"/>
        </a:p>
      </dgm:t>
    </dgm:pt>
    <dgm:pt modelId="{BD59C1E7-2F07-4369-ABA6-EEBBBE1F8255}" type="sibTrans" cxnId="{E0035D71-D5B9-4368-8652-C736FC200B49}">
      <dgm:prSet/>
      <dgm:spPr/>
      <dgm:t>
        <a:bodyPr/>
        <a:lstStyle/>
        <a:p>
          <a:endParaRPr lang="pt-BR"/>
        </a:p>
      </dgm:t>
    </dgm:pt>
    <dgm:pt modelId="{7717316E-0942-4F5B-B109-C36B1FF4D57F}">
      <dgm:prSet phldrT="[Texto]" custT="1"/>
      <dgm:spPr/>
      <dgm:t>
        <a:bodyPr/>
        <a:lstStyle/>
        <a:p>
          <a:r>
            <a:rPr lang="pt-BR" sz="1000" b="1" smtClean="0"/>
            <a:t>Elaboração</a:t>
          </a:r>
          <a:endParaRPr lang="pt-BR" sz="1000" b="1"/>
        </a:p>
      </dgm:t>
    </dgm:pt>
    <dgm:pt modelId="{8CB86C7D-20F3-4A6D-9CD1-3B43B7627558}" type="parTrans" cxnId="{ED027665-FBAC-405E-BC8E-AEFD5EEBABD0}">
      <dgm:prSet/>
      <dgm:spPr/>
      <dgm:t>
        <a:bodyPr/>
        <a:lstStyle/>
        <a:p>
          <a:endParaRPr lang="pt-BR"/>
        </a:p>
      </dgm:t>
    </dgm:pt>
    <dgm:pt modelId="{039A81B9-A2C1-43B2-B3C5-FE0C615F9F22}" type="sibTrans" cxnId="{ED027665-FBAC-405E-BC8E-AEFD5EEBABD0}">
      <dgm:prSet/>
      <dgm:spPr/>
      <dgm:t>
        <a:bodyPr/>
        <a:lstStyle/>
        <a:p>
          <a:endParaRPr lang="pt-BR"/>
        </a:p>
      </dgm:t>
    </dgm:pt>
    <dgm:pt modelId="{D7F1C2AC-BD5F-4198-8260-E2543771939F}">
      <dgm:prSet phldrT="[Texto]" custT="1"/>
      <dgm:spPr/>
      <dgm:t>
        <a:bodyPr/>
        <a:lstStyle/>
        <a:p>
          <a:r>
            <a:rPr lang="pt-BR" sz="1000" b="1" smtClean="0"/>
            <a:t>Divulgação</a:t>
          </a:r>
          <a:endParaRPr lang="pt-BR" sz="1000" b="1"/>
        </a:p>
      </dgm:t>
    </dgm:pt>
    <dgm:pt modelId="{EC47001E-6D5E-4A29-B5D9-0FA465A919FC}" type="parTrans" cxnId="{97BF6240-9FAC-4C37-BAB0-BCAE6B6A7951}">
      <dgm:prSet/>
      <dgm:spPr/>
      <dgm:t>
        <a:bodyPr/>
        <a:lstStyle/>
        <a:p>
          <a:endParaRPr lang="pt-BR"/>
        </a:p>
      </dgm:t>
    </dgm:pt>
    <dgm:pt modelId="{469356E8-22D9-4811-8FD1-5108ABBC0888}" type="sibTrans" cxnId="{97BF6240-9FAC-4C37-BAB0-BCAE6B6A7951}">
      <dgm:prSet/>
      <dgm:spPr/>
      <dgm:t>
        <a:bodyPr/>
        <a:lstStyle/>
        <a:p>
          <a:endParaRPr lang="pt-BR"/>
        </a:p>
      </dgm:t>
    </dgm:pt>
    <dgm:pt modelId="{8352E802-7500-48E7-963C-AF1B357AAEF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/>
            <a:t>  Execução</a:t>
          </a:r>
        </a:p>
      </dgm:t>
    </dgm:pt>
    <dgm:pt modelId="{BD20C8E7-7E89-4A06-90DA-9360072A33B0}" type="parTrans" cxnId="{622CB95E-DB4D-4C15-A817-C51FFB6CFD0A}">
      <dgm:prSet/>
      <dgm:spPr/>
      <dgm:t>
        <a:bodyPr/>
        <a:lstStyle/>
        <a:p>
          <a:endParaRPr lang="pt-BR"/>
        </a:p>
      </dgm:t>
    </dgm:pt>
    <dgm:pt modelId="{69AF881A-D391-43A2-8B4B-11C399C43D36}" type="sibTrans" cxnId="{622CB95E-DB4D-4C15-A817-C51FFB6CFD0A}">
      <dgm:prSet/>
      <dgm:spPr/>
      <dgm:t>
        <a:bodyPr/>
        <a:lstStyle/>
        <a:p>
          <a:endParaRPr lang="pt-BR"/>
        </a:p>
      </dgm:t>
    </dgm:pt>
    <dgm:pt modelId="{9A90A62E-344E-461A-B7EC-C32B99BE245D}">
      <dgm:prSet phldrT="[Texto]" custT="1"/>
      <dgm:spPr/>
      <dgm:t>
        <a:bodyPr/>
        <a:lstStyle/>
        <a:p>
          <a:r>
            <a:rPr lang="pt-BR" sz="1000" b="1" smtClean="0"/>
            <a:t>Distribuição</a:t>
          </a:r>
          <a:endParaRPr lang="pt-BR" sz="1000" b="1"/>
        </a:p>
      </dgm:t>
    </dgm:pt>
    <dgm:pt modelId="{4D288AE5-64E6-4B2B-BFF5-B4FE9C0D0110}" type="parTrans" cxnId="{DEEFBBEA-ED84-453E-850E-B2C526BA16C2}">
      <dgm:prSet/>
      <dgm:spPr/>
      <dgm:t>
        <a:bodyPr/>
        <a:lstStyle/>
        <a:p>
          <a:endParaRPr lang="pt-BR"/>
        </a:p>
      </dgm:t>
    </dgm:pt>
    <dgm:pt modelId="{F317680C-7A59-43FF-B7FB-B6A7997C214E}" type="sibTrans" cxnId="{DEEFBBEA-ED84-453E-850E-B2C526BA16C2}">
      <dgm:prSet/>
      <dgm:spPr/>
      <dgm:t>
        <a:bodyPr/>
        <a:lstStyle/>
        <a:p>
          <a:endParaRPr lang="pt-BR"/>
        </a:p>
      </dgm:t>
    </dgm:pt>
    <dgm:pt modelId="{AD7CB27F-70EC-40A0-BBA5-4E4B03FB4141}">
      <dgm:prSet phldrT="[Texto]" custT="1"/>
      <dgm:spPr/>
      <dgm:t>
        <a:bodyPr/>
        <a:lstStyle/>
        <a:p>
          <a:r>
            <a:rPr lang="pt-BR" sz="1000" b="1" smtClean="0"/>
            <a:t>Coleta de Dados</a:t>
          </a:r>
          <a:endParaRPr lang="pt-BR" sz="1000" b="1"/>
        </a:p>
      </dgm:t>
    </dgm:pt>
    <dgm:pt modelId="{E67FC73A-88E8-4DDB-8D6B-BF22DFF5AE49}" type="parTrans" cxnId="{E534E25F-A5A9-4A62-A4E5-3AC4212989DB}">
      <dgm:prSet/>
      <dgm:spPr/>
      <dgm:t>
        <a:bodyPr/>
        <a:lstStyle/>
        <a:p>
          <a:endParaRPr lang="pt-BR"/>
        </a:p>
      </dgm:t>
    </dgm:pt>
    <dgm:pt modelId="{8A89CB9D-E604-46A9-B2BB-3012A7BB5150}" type="sibTrans" cxnId="{E534E25F-A5A9-4A62-A4E5-3AC4212989DB}">
      <dgm:prSet/>
      <dgm:spPr/>
      <dgm:t>
        <a:bodyPr/>
        <a:lstStyle/>
        <a:p>
          <a:endParaRPr lang="pt-BR"/>
        </a:p>
      </dgm:t>
    </dgm:pt>
    <dgm:pt modelId="{AC023781-7073-4634-A946-A68DDB34489E}">
      <dgm:prSet custT="1"/>
      <dgm:spPr/>
      <dgm:t>
        <a:bodyPr/>
        <a:lstStyle/>
        <a:p>
          <a:r>
            <a:rPr lang="pt-BR" sz="1000" b="1" dirty="0" smtClean="0"/>
            <a:t>Registro</a:t>
          </a:r>
          <a:endParaRPr lang="pt-BR" sz="1000" b="1" dirty="0"/>
        </a:p>
      </dgm:t>
    </dgm:pt>
    <dgm:pt modelId="{B574176D-E825-4FBC-8F18-55F1EC3BC178}" type="parTrans" cxnId="{9C93990F-8928-446D-915C-0E5205FD4DD4}">
      <dgm:prSet/>
      <dgm:spPr/>
      <dgm:t>
        <a:bodyPr/>
        <a:lstStyle/>
        <a:p>
          <a:endParaRPr lang="pt-BR"/>
        </a:p>
      </dgm:t>
    </dgm:pt>
    <dgm:pt modelId="{BEA94697-A138-463A-A0B5-6E551B9042D6}" type="sibTrans" cxnId="{9C93990F-8928-446D-915C-0E5205FD4DD4}">
      <dgm:prSet/>
      <dgm:spPr/>
      <dgm:t>
        <a:bodyPr/>
        <a:lstStyle/>
        <a:p>
          <a:endParaRPr lang="pt-BR"/>
        </a:p>
      </dgm:t>
    </dgm:pt>
    <dgm:pt modelId="{AE230495-FE14-4AD7-AF30-1CEA9BF6ABF6}">
      <dgm:prSet custT="1"/>
      <dgm:spPr/>
      <dgm:t>
        <a:bodyPr/>
        <a:lstStyle/>
        <a:p>
          <a:r>
            <a:rPr lang="pt-BR" sz="1000" b="1" smtClean="0"/>
            <a:t>Inscrição</a:t>
          </a:r>
          <a:endParaRPr lang="pt-BR" sz="1000" b="1"/>
        </a:p>
      </dgm:t>
    </dgm:pt>
    <dgm:pt modelId="{4034D7AF-86D5-4A65-AFC3-344BA0BD99A8}" type="parTrans" cxnId="{73AF6F18-AB0B-4463-8DCB-5E0818985C62}">
      <dgm:prSet/>
      <dgm:spPr/>
      <dgm:t>
        <a:bodyPr/>
        <a:lstStyle/>
        <a:p>
          <a:endParaRPr lang="pt-BR"/>
        </a:p>
      </dgm:t>
    </dgm:pt>
    <dgm:pt modelId="{24589D6E-41CD-4DF6-9467-A3C1762A00F4}" type="sibTrans" cxnId="{73AF6F18-AB0B-4463-8DCB-5E0818985C62}">
      <dgm:prSet/>
      <dgm:spPr/>
      <dgm:t>
        <a:bodyPr/>
        <a:lstStyle/>
        <a:p>
          <a:endParaRPr lang="pt-BR"/>
        </a:p>
      </dgm:t>
    </dgm:pt>
    <dgm:pt modelId="{56D7F6D0-DC5F-46D1-AA00-AF57038F0C63}">
      <dgm:prSet custT="1"/>
      <dgm:spPr/>
      <dgm:t>
        <a:bodyPr/>
        <a:lstStyle/>
        <a:p>
          <a:r>
            <a:rPr lang="pt-BR" sz="1000" b="1" smtClean="0"/>
            <a:t>Tabulação</a:t>
          </a:r>
          <a:endParaRPr lang="pt-BR" sz="1000" b="1"/>
        </a:p>
      </dgm:t>
    </dgm:pt>
    <dgm:pt modelId="{EC942DD4-D8E6-440B-B598-0AFD49C5463B}" type="parTrans" cxnId="{75A67EE6-67C5-412D-B3A5-7DC72D920970}">
      <dgm:prSet/>
      <dgm:spPr/>
      <dgm:t>
        <a:bodyPr/>
        <a:lstStyle/>
        <a:p>
          <a:endParaRPr lang="pt-BR"/>
        </a:p>
      </dgm:t>
    </dgm:pt>
    <dgm:pt modelId="{5610B648-1071-49DA-B563-B9ED606F4CEF}" type="sibTrans" cxnId="{75A67EE6-67C5-412D-B3A5-7DC72D920970}">
      <dgm:prSet/>
      <dgm:spPr/>
      <dgm:t>
        <a:bodyPr/>
        <a:lstStyle/>
        <a:p>
          <a:endParaRPr lang="pt-BR"/>
        </a:p>
      </dgm:t>
    </dgm:pt>
    <dgm:pt modelId="{A78A4837-BA7D-4BD7-A72C-0841A78F14FE}">
      <dgm:prSet custT="1"/>
      <dgm:spPr/>
      <dgm:t>
        <a:bodyPr/>
        <a:lstStyle/>
        <a:p>
          <a:r>
            <a:rPr lang="pt-BR" sz="1000" b="1" smtClean="0"/>
            <a:t>Consolidação</a:t>
          </a:r>
          <a:endParaRPr lang="pt-BR" sz="1000" b="1"/>
        </a:p>
      </dgm:t>
    </dgm:pt>
    <dgm:pt modelId="{C7CDB1F0-085A-4497-9698-30EE6AE3FCE4}" type="parTrans" cxnId="{90DBDA9B-BE1D-42CE-8D0B-E0972FCA94C7}">
      <dgm:prSet/>
      <dgm:spPr/>
      <dgm:t>
        <a:bodyPr/>
        <a:lstStyle/>
        <a:p>
          <a:endParaRPr lang="pt-BR"/>
        </a:p>
      </dgm:t>
    </dgm:pt>
    <dgm:pt modelId="{B9133421-E059-4120-894D-FEFBBF8BD665}" type="sibTrans" cxnId="{90DBDA9B-BE1D-42CE-8D0B-E0972FCA94C7}">
      <dgm:prSet/>
      <dgm:spPr/>
      <dgm:t>
        <a:bodyPr/>
        <a:lstStyle/>
        <a:p>
          <a:endParaRPr lang="pt-BR"/>
        </a:p>
      </dgm:t>
    </dgm:pt>
    <dgm:pt modelId="{BE8E0267-84E4-4C45-A2AD-92AF6FB88E3A}">
      <dgm:prSet custT="1"/>
      <dgm:spPr>
        <a:solidFill>
          <a:schemeClr val="accent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000" b="1" cap="all" baseline="0" dirty="0"/>
            <a:t> </a:t>
          </a:r>
          <a:r>
            <a:rPr lang="pt-BR" sz="1000" b="1" cap="all" baseline="0" dirty="0" smtClean="0"/>
            <a:t>Treinamento</a:t>
          </a:r>
          <a:endParaRPr lang="pt-BR" sz="1000" b="1" cap="all" baseline="0" dirty="0"/>
        </a:p>
      </dgm:t>
    </dgm:pt>
    <dgm:pt modelId="{CBADE516-0E1D-4C56-9128-E90790F91601}" type="parTrans" cxnId="{18318C10-6607-4931-938C-1A398E7B10E8}">
      <dgm:prSet/>
      <dgm:spPr/>
      <dgm:t>
        <a:bodyPr/>
        <a:lstStyle/>
        <a:p>
          <a:endParaRPr lang="pt-BR"/>
        </a:p>
      </dgm:t>
    </dgm:pt>
    <dgm:pt modelId="{2EC09CDA-FEBB-4567-8AC5-671441FEF6F8}" type="sibTrans" cxnId="{18318C10-6607-4931-938C-1A398E7B10E8}">
      <dgm:prSet/>
      <dgm:spPr/>
      <dgm:t>
        <a:bodyPr/>
        <a:lstStyle/>
        <a:p>
          <a:endParaRPr lang="pt-BR"/>
        </a:p>
      </dgm:t>
    </dgm:pt>
    <dgm:pt modelId="{E8FF9140-2B34-4204-89E3-388C527F2911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/>
            <a:t>Seleção</a:t>
          </a:r>
        </a:p>
      </dgm:t>
    </dgm:pt>
    <dgm:pt modelId="{A461BB6B-5553-471B-BEF9-41B044674BEF}" type="parTrans" cxnId="{F274E1F6-9A89-4804-A060-FAB23DA72CCA}">
      <dgm:prSet/>
      <dgm:spPr/>
      <dgm:t>
        <a:bodyPr/>
        <a:lstStyle/>
        <a:p>
          <a:endParaRPr lang="pt-BR"/>
        </a:p>
      </dgm:t>
    </dgm:pt>
    <dgm:pt modelId="{BE8EBEBB-1313-4F98-AB8E-51E2C10162DC}" type="sibTrans" cxnId="{F274E1F6-9A89-4804-A060-FAB23DA72CCA}">
      <dgm:prSet/>
      <dgm:spPr/>
      <dgm:t>
        <a:bodyPr/>
        <a:lstStyle/>
        <a:p>
          <a:endParaRPr lang="pt-BR"/>
        </a:p>
      </dgm:t>
    </dgm:pt>
    <dgm:pt modelId="{61BE6AA2-0863-4886-AAC1-00D6939426C5}">
      <dgm:prSet custT="1"/>
      <dgm:spPr/>
      <dgm:t>
        <a:bodyPr/>
        <a:lstStyle/>
        <a:p>
          <a:r>
            <a:rPr lang="pt-BR" sz="1000" b="1" smtClean="0"/>
            <a:t>Validação</a:t>
          </a:r>
          <a:endParaRPr lang="pt-BR" sz="1000" b="1"/>
        </a:p>
      </dgm:t>
    </dgm:pt>
    <dgm:pt modelId="{2DF512D8-25AE-4AEA-81EC-B651AE6AB7B1}" type="parTrans" cxnId="{AEBEE53A-F25E-4A99-AAFF-7B25EFEC306A}">
      <dgm:prSet/>
      <dgm:spPr/>
      <dgm:t>
        <a:bodyPr/>
        <a:lstStyle/>
        <a:p>
          <a:endParaRPr lang="pt-BR"/>
        </a:p>
      </dgm:t>
    </dgm:pt>
    <dgm:pt modelId="{660090F0-20DC-45E5-9EA8-0C1804F3F3A4}" type="sibTrans" cxnId="{AEBEE53A-F25E-4A99-AAFF-7B25EFEC306A}">
      <dgm:prSet/>
      <dgm:spPr/>
      <dgm:t>
        <a:bodyPr/>
        <a:lstStyle/>
        <a:p>
          <a:endParaRPr lang="pt-BR"/>
        </a:p>
      </dgm:t>
    </dgm:pt>
    <dgm:pt modelId="{797B75AC-CF42-4E97-83D7-E1116D03B5B7}">
      <dgm:prSet custT="1"/>
      <dgm:spPr/>
      <dgm:t>
        <a:bodyPr/>
        <a:lstStyle/>
        <a:p>
          <a:r>
            <a:rPr lang="pt-BR" sz="1000" b="1" smtClean="0"/>
            <a:t>Classificação</a:t>
          </a:r>
          <a:endParaRPr lang="pt-BR" sz="1000" b="1"/>
        </a:p>
      </dgm:t>
    </dgm:pt>
    <dgm:pt modelId="{B110ECBE-BE12-4E57-98CC-5DE19716CB9E}" type="parTrans" cxnId="{96555E8C-B0FB-4BFE-95F3-256E05DBEDE2}">
      <dgm:prSet/>
      <dgm:spPr/>
      <dgm:t>
        <a:bodyPr/>
        <a:lstStyle/>
        <a:p>
          <a:endParaRPr lang="pt-BR"/>
        </a:p>
      </dgm:t>
    </dgm:pt>
    <dgm:pt modelId="{5CEA2E2B-AD27-492D-919B-FD09FE0852CA}" type="sibTrans" cxnId="{96555E8C-B0FB-4BFE-95F3-256E05DBEDE2}">
      <dgm:prSet/>
      <dgm:spPr/>
      <dgm:t>
        <a:bodyPr/>
        <a:lstStyle/>
        <a:p>
          <a:endParaRPr lang="pt-BR"/>
        </a:p>
      </dgm:t>
    </dgm:pt>
    <dgm:pt modelId="{04B2F8D3-B7DB-41EA-BA1A-0182CFE832CD}">
      <dgm:prSet custT="1"/>
      <dgm:spPr/>
      <dgm:t>
        <a:bodyPr/>
        <a:lstStyle/>
        <a:p>
          <a:r>
            <a:rPr lang="pt-BR" sz="1000" b="1" smtClean="0"/>
            <a:t>Registro</a:t>
          </a:r>
          <a:endParaRPr lang="pt-BR" sz="1000" b="1"/>
        </a:p>
      </dgm:t>
    </dgm:pt>
    <dgm:pt modelId="{C51AB40D-C995-41FD-A28F-3A527873A868}" type="parTrans" cxnId="{00DBCEBD-7AD5-4BC9-80DA-5A91F6F03CC3}">
      <dgm:prSet/>
      <dgm:spPr/>
      <dgm:t>
        <a:bodyPr/>
        <a:lstStyle/>
        <a:p>
          <a:endParaRPr lang="pt-BR"/>
        </a:p>
      </dgm:t>
    </dgm:pt>
    <dgm:pt modelId="{8C4CEF27-2894-4DA0-ABAC-5E80A2880A7A}" type="sibTrans" cxnId="{00DBCEBD-7AD5-4BC9-80DA-5A91F6F03CC3}">
      <dgm:prSet/>
      <dgm:spPr/>
      <dgm:t>
        <a:bodyPr/>
        <a:lstStyle/>
        <a:p>
          <a:endParaRPr lang="pt-BR"/>
        </a:p>
      </dgm:t>
    </dgm:pt>
    <dgm:pt modelId="{05C904F5-D99F-4978-BA6D-1E6287E49031}">
      <dgm:prSet custT="1"/>
      <dgm:spPr/>
      <dgm:t>
        <a:bodyPr/>
        <a:lstStyle/>
        <a:p>
          <a:r>
            <a:rPr lang="pt-BR" sz="1000" b="1" dirty="0" smtClean="0"/>
            <a:t>Convocação</a:t>
          </a:r>
          <a:endParaRPr lang="pt-BR" sz="1000" b="1" dirty="0"/>
        </a:p>
      </dgm:t>
    </dgm:pt>
    <dgm:pt modelId="{EF698006-E184-43F9-8D11-E8C6CCBF11E4}" type="parTrans" cxnId="{B206B70C-1AD7-46F9-9C8A-097A2FBFBC08}">
      <dgm:prSet/>
      <dgm:spPr/>
      <dgm:t>
        <a:bodyPr/>
        <a:lstStyle/>
        <a:p>
          <a:endParaRPr lang="pt-BR"/>
        </a:p>
      </dgm:t>
    </dgm:pt>
    <dgm:pt modelId="{C9D11A6E-ABB9-4114-AADD-97700A40A438}" type="sibTrans" cxnId="{B206B70C-1AD7-46F9-9C8A-097A2FBFBC08}">
      <dgm:prSet/>
      <dgm:spPr/>
      <dgm:t>
        <a:bodyPr/>
        <a:lstStyle/>
        <a:p>
          <a:endParaRPr lang="pt-BR"/>
        </a:p>
      </dgm:t>
    </dgm:pt>
    <dgm:pt modelId="{983FFC9F-9DBC-4E52-8AD3-B818017D2A32}">
      <dgm:prSet custT="1"/>
      <dgm:spPr>
        <a:noFill/>
      </dgm:spPr>
      <dgm:t>
        <a:bodyPr/>
        <a:lstStyle/>
        <a:p>
          <a:r>
            <a:rPr lang="pt-BR" sz="1000" b="1" dirty="0" smtClean="0"/>
            <a:t>Alunos Bolsistas</a:t>
          </a:r>
          <a:endParaRPr lang="pt-BR" sz="1000" b="1" dirty="0"/>
        </a:p>
      </dgm:t>
    </dgm:pt>
    <dgm:pt modelId="{7101B450-928C-4929-AE38-75FCB67A6F8A}" type="parTrans" cxnId="{E985E103-ED90-4F17-A458-75E6D3568641}">
      <dgm:prSet/>
      <dgm:spPr/>
      <dgm:t>
        <a:bodyPr/>
        <a:lstStyle/>
        <a:p>
          <a:endParaRPr lang="pt-BR"/>
        </a:p>
      </dgm:t>
    </dgm:pt>
    <dgm:pt modelId="{B8D2B6A1-A1A3-44F3-A2C7-5D5722C47008}" type="sibTrans" cxnId="{E985E103-ED90-4F17-A458-75E6D3568641}">
      <dgm:prSet/>
      <dgm:spPr/>
      <dgm:t>
        <a:bodyPr/>
        <a:lstStyle/>
        <a:p>
          <a:endParaRPr lang="pt-BR"/>
        </a:p>
      </dgm:t>
    </dgm:pt>
    <dgm:pt modelId="{F5A66446-9A8B-45D8-9AC4-E966DE7B9804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000" b="1" dirty="0" smtClean="0"/>
            <a:t>Treinamento Básico</a:t>
          </a:r>
          <a:endParaRPr lang="pt-BR" sz="1000" b="1" dirty="0"/>
        </a:p>
      </dgm:t>
    </dgm:pt>
    <dgm:pt modelId="{BEE4295A-73A6-4CDE-8824-6FA6EE6D7D92}" type="parTrans" cxnId="{83002F1B-BED9-4EEA-9024-AAE37A2234AA}">
      <dgm:prSet/>
      <dgm:spPr/>
      <dgm:t>
        <a:bodyPr/>
        <a:lstStyle/>
        <a:p>
          <a:endParaRPr lang="pt-BR"/>
        </a:p>
      </dgm:t>
    </dgm:pt>
    <dgm:pt modelId="{5AE52C85-335E-4F0C-B6AE-814D44A54956}" type="sibTrans" cxnId="{83002F1B-BED9-4EEA-9024-AAE37A2234AA}">
      <dgm:prSet/>
      <dgm:spPr/>
      <dgm:t>
        <a:bodyPr/>
        <a:lstStyle/>
        <a:p>
          <a:endParaRPr lang="pt-BR"/>
        </a:p>
      </dgm:t>
    </dgm:pt>
    <dgm:pt modelId="{4DA81DC2-2DBB-4A0B-B856-9525516C97E3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000" b="1" dirty="0" smtClean="0"/>
            <a:t>Treinamento Específico</a:t>
          </a:r>
          <a:endParaRPr lang="pt-BR" sz="1000" b="1" dirty="0"/>
        </a:p>
      </dgm:t>
    </dgm:pt>
    <dgm:pt modelId="{61F6757F-BC23-4A9A-8D5F-F87B47977D0B}" type="parTrans" cxnId="{E29249F4-7046-4640-908C-47F5CA8D18F2}">
      <dgm:prSet/>
      <dgm:spPr/>
      <dgm:t>
        <a:bodyPr/>
        <a:lstStyle/>
        <a:p>
          <a:endParaRPr lang="pt-BR"/>
        </a:p>
      </dgm:t>
    </dgm:pt>
    <dgm:pt modelId="{9C9C282C-2835-47E5-8622-45F83B3EA4D5}" type="sibTrans" cxnId="{E29249F4-7046-4640-908C-47F5CA8D18F2}">
      <dgm:prSet/>
      <dgm:spPr/>
      <dgm:t>
        <a:bodyPr/>
        <a:lstStyle/>
        <a:p>
          <a:endParaRPr lang="pt-BR"/>
        </a:p>
      </dgm:t>
    </dgm:pt>
    <dgm:pt modelId="{B68CFFC8-D529-4ABF-B7B7-5F2EEFADF75B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sz="1000" b="1" smtClean="0"/>
            <a:t>Teste Piloto</a:t>
          </a:r>
          <a:endParaRPr lang="pt-BR" sz="1000" b="1"/>
        </a:p>
      </dgm:t>
    </dgm:pt>
    <dgm:pt modelId="{3AF7E065-5F37-48FC-A7FC-9B579C8E5259}" type="parTrans" cxnId="{2D18EDDC-94BA-4B83-B3E1-817ACAB5264B}">
      <dgm:prSet/>
      <dgm:spPr/>
      <dgm:t>
        <a:bodyPr/>
        <a:lstStyle/>
        <a:p>
          <a:endParaRPr lang="pt-BR"/>
        </a:p>
      </dgm:t>
    </dgm:pt>
    <dgm:pt modelId="{06233C32-9615-43AD-A827-76E84C6EB9E4}" type="sibTrans" cxnId="{2D18EDDC-94BA-4B83-B3E1-817ACAB5264B}">
      <dgm:prSet/>
      <dgm:spPr/>
      <dgm:t>
        <a:bodyPr/>
        <a:lstStyle/>
        <a:p>
          <a:endParaRPr lang="pt-BR"/>
        </a:p>
      </dgm:t>
    </dgm:pt>
    <dgm:pt modelId="{725617E2-F6DB-4A56-8E9A-EFA48F1471E6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1100" b="1" cap="all" baseline="0" dirty="0" smtClean="0"/>
            <a:t>  </a:t>
          </a:r>
          <a:r>
            <a:rPr lang="pt-BR" sz="1000" b="1" cap="all" baseline="0" dirty="0" smtClean="0"/>
            <a:t>Finalização</a:t>
          </a:r>
          <a:endParaRPr lang="pt-BR" sz="1000" b="1" cap="all" baseline="0" dirty="0"/>
        </a:p>
      </dgm:t>
    </dgm:pt>
    <dgm:pt modelId="{A76B9840-5043-4A29-BA73-A084D52435F3}" type="parTrans" cxnId="{6729F2DA-9241-4FCD-B423-691EA32B9B37}">
      <dgm:prSet/>
      <dgm:spPr/>
      <dgm:t>
        <a:bodyPr/>
        <a:lstStyle/>
        <a:p>
          <a:endParaRPr lang="pt-BR"/>
        </a:p>
      </dgm:t>
    </dgm:pt>
    <dgm:pt modelId="{60CB4C8E-00CC-4493-BC2D-533D323119DC}" type="sibTrans" cxnId="{6729F2DA-9241-4FCD-B423-691EA32B9B37}">
      <dgm:prSet/>
      <dgm:spPr/>
      <dgm:t>
        <a:bodyPr/>
        <a:lstStyle/>
        <a:p>
          <a:endParaRPr lang="pt-BR"/>
        </a:p>
      </dgm:t>
    </dgm:pt>
    <dgm:pt modelId="{0BA633B2-5514-457E-8D5F-AA5924E44219}">
      <dgm:prSet custT="1"/>
      <dgm:spPr/>
      <dgm:t>
        <a:bodyPr/>
        <a:lstStyle/>
        <a:p>
          <a:r>
            <a:rPr lang="pt-BR" sz="1000" b="1" smtClean="0"/>
            <a:t>Feedback aos alunos</a:t>
          </a:r>
          <a:endParaRPr lang="pt-BR" sz="1000" b="1"/>
        </a:p>
      </dgm:t>
    </dgm:pt>
    <dgm:pt modelId="{988113E8-1609-4D63-A109-3DD23B214697}" type="parTrans" cxnId="{C8CAF46B-4C8F-45E1-B926-52671D549040}">
      <dgm:prSet/>
      <dgm:spPr/>
      <dgm:t>
        <a:bodyPr/>
        <a:lstStyle/>
        <a:p>
          <a:endParaRPr lang="pt-BR"/>
        </a:p>
      </dgm:t>
    </dgm:pt>
    <dgm:pt modelId="{56F818AE-2329-4877-A825-E54F2F6276E2}" type="sibTrans" cxnId="{C8CAF46B-4C8F-45E1-B926-52671D549040}">
      <dgm:prSet/>
      <dgm:spPr/>
      <dgm:t>
        <a:bodyPr/>
        <a:lstStyle/>
        <a:p>
          <a:endParaRPr lang="pt-BR"/>
        </a:p>
      </dgm:t>
    </dgm:pt>
    <dgm:pt modelId="{D8FC481F-38C7-4941-A3A3-6216A897412C}">
      <dgm:prSet custT="1"/>
      <dgm:spPr/>
      <dgm:t>
        <a:bodyPr/>
        <a:lstStyle/>
        <a:p>
          <a:r>
            <a:rPr lang="pt-BR" sz="1000" b="1" smtClean="0"/>
            <a:t>Relatórios</a:t>
          </a:r>
          <a:endParaRPr lang="pt-BR" sz="1000" b="1"/>
        </a:p>
      </dgm:t>
    </dgm:pt>
    <dgm:pt modelId="{CB3363FB-232D-42C2-A978-B968A74E4785}" type="parTrans" cxnId="{ED5A39BE-CBEA-49E9-99C9-46259C3FB93E}">
      <dgm:prSet/>
      <dgm:spPr/>
      <dgm:t>
        <a:bodyPr/>
        <a:lstStyle/>
        <a:p>
          <a:endParaRPr lang="pt-BR"/>
        </a:p>
      </dgm:t>
    </dgm:pt>
    <dgm:pt modelId="{BF5342BC-9437-4AEB-B9D1-13CA20AF7946}" type="sibTrans" cxnId="{ED5A39BE-CBEA-49E9-99C9-46259C3FB93E}">
      <dgm:prSet/>
      <dgm:spPr/>
      <dgm:t>
        <a:bodyPr/>
        <a:lstStyle/>
        <a:p>
          <a:endParaRPr lang="pt-BR"/>
        </a:p>
      </dgm:t>
    </dgm:pt>
    <dgm:pt modelId="{79C164B4-AA27-4C3C-B0E8-933387E98809}">
      <dgm:prSet custT="1"/>
      <dgm:spPr/>
      <dgm:t>
        <a:bodyPr/>
        <a:lstStyle/>
        <a:p>
          <a:r>
            <a:rPr lang="pt-BR" sz="1000" b="1" dirty="0" smtClean="0"/>
            <a:t>Certificação</a:t>
          </a:r>
          <a:endParaRPr lang="pt-BR" sz="1000" b="1" dirty="0"/>
        </a:p>
      </dgm:t>
    </dgm:pt>
    <dgm:pt modelId="{5B116AEC-7128-49E3-BC8F-5095372AB8F7}" type="parTrans" cxnId="{926B0B30-0523-4E80-AB9C-49BC3BA0D930}">
      <dgm:prSet/>
      <dgm:spPr/>
      <dgm:t>
        <a:bodyPr/>
        <a:lstStyle/>
        <a:p>
          <a:endParaRPr lang="pt-BR"/>
        </a:p>
      </dgm:t>
    </dgm:pt>
    <dgm:pt modelId="{1F233EFE-0DF1-4690-A3C8-F3C890574A63}" type="sibTrans" cxnId="{926B0B30-0523-4E80-AB9C-49BC3BA0D930}">
      <dgm:prSet/>
      <dgm:spPr/>
      <dgm:t>
        <a:bodyPr/>
        <a:lstStyle/>
        <a:p>
          <a:endParaRPr lang="pt-BR"/>
        </a:p>
      </dgm:t>
    </dgm:pt>
    <dgm:pt modelId="{1F50DD0B-51AF-4EE0-87D9-8B8502480819}">
      <dgm:prSet custT="1"/>
      <dgm:spPr/>
      <dgm:t>
        <a:bodyPr/>
        <a:lstStyle/>
        <a:p>
          <a:r>
            <a:rPr lang="pt-BR" sz="1000" b="1" dirty="0" smtClean="0"/>
            <a:t>Publicação</a:t>
          </a:r>
          <a:endParaRPr lang="pt-BR" sz="1000" b="1" dirty="0"/>
        </a:p>
      </dgm:t>
    </dgm:pt>
    <dgm:pt modelId="{AA6D3FF1-DD0F-449B-B7D1-AC85D7538D62}" type="parTrans" cxnId="{F5A7228C-C42B-420B-96BE-5E5939FEB714}">
      <dgm:prSet/>
      <dgm:spPr/>
      <dgm:t>
        <a:bodyPr/>
        <a:lstStyle/>
        <a:p>
          <a:endParaRPr lang="pt-BR"/>
        </a:p>
      </dgm:t>
    </dgm:pt>
    <dgm:pt modelId="{D3D0DC78-BF9C-428C-AE5F-F8988760332F}" type="sibTrans" cxnId="{F5A7228C-C42B-420B-96BE-5E5939FEB714}">
      <dgm:prSet/>
      <dgm:spPr/>
      <dgm:t>
        <a:bodyPr/>
        <a:lstStyle/>
        <a:p>
          <a:endParaRPr lang="pt-BR"/>
        </a:p>
      </dgm:t>
    </dgm:pt>
    <dgm:pt modelId="{0EDE626F-07E7-4ADC-80DE-9D13054FACAC}">
      <dgm:prSet custT="1"/>
      <dgm:spPr/>
      <dgm:t>
        <a:bodyPr/>
        <a:lstStyle/>
        <a:p>
          <a:r>
            <a:rPr lang="pt-BR" sz="1000" b="1" smtClean="0"/>
            <a:t>Divulgação dos resultados</a:t>
          </a:r>
          <a:endParaRPr lang="pt-BR" sz="1000" b="1"/>
        </a:p>
      </dgm:t>
    </dgm:pt>
    <dgm:pt modelId="{AD3D11AF-5B72-499F-A463-9C32A15394BD}" type="parTrans" cxnId="{B55BE0C8-EF71-4E95-9057-9AA31E99B7EC}">
      <dgm:prSet/>
      <dgm:spPr/>
      <dgm:t>
        <a:bodyPr/>
        <a:lstStyle/>
        <a:p>
          <a:endParaRPr lang="pt-BR"/>
        </a:p>
      </dgm:t>
    </dgm:pt>
    <dgm:pt modelId="{69FB36A1-4E05-42D2-A60D-8A8E978220EE}" type="sibTrans" cxnId="{B55BE0C8-EF71-4E95-9057-9AA31E99B7EC}">
      <dgm:prSet/>
      <dgm:spPr/>
      <dgm:t>
        <a:bodyPr/>
        <a:lstStyle/>
        <a:p>
          <a:endParaRPr lang="pt-BR"/>
        </a:p>
      </dgm:t>
    </dgm:pt>
    <dgm:pt modelId="{78B56D9A-CF29-4356-B5B5-AC5885B9546B}">
      <dgm:prSet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b="1" dirty="0" smtClean="0">
              <a:solidFill>
                <a:schemeClr val="tx1"/>
              </a:solidFill>
            </a:rPr>
            <a:t>Liberação no AVA </a:t>
          </a:r>
          <a:r>
            <a:rPr lang="pt-BR" b="1" i="1" dirty="0" smtClean="0">
              <a:solidFill>
                <a:schemeClr val="tx1"/>
              </a:solidFill>
            </a:rPr>
            <a:t>Stricto</a:t>
          </a:r>
          <a:endParaRPr lang="pt-BR" b="1" dirty="0">
            <a:solidFill>
              <a:schemeClr val="tx1"/>
            </a:solidFill>
          </a:endParaRPr>
        </a:p>
      </dgm:t>
    </dgm:pt>
    <dgm:pt modelId="{4E8B6A60-63DF-4AB4-BA62-9545D5F7D420}" type="parTrans" cxnId="{A0AD19CB-E32E-49B0-8BBC-DC323160EDC3}">
      <dgm:prSet/>
      <dgm:spPr/>
      <dgm:t>
        <a:bodyPr/>
        <a:lstStyle/>
        <a:p>
          <a:endParaRPr lang="pt-BR"/>
        </a:p>
      </dgm:t>
    </dgm:pt>
    <dgm:pt modelId="{3B4A608F-5E66-4EED-81DC-6252A92A2A97}" type="sibTrans" cxnId="{A0AD19CB-E32E-49B0-8BBC-DC323160EDC3}">
      <dgm:prSet/>
      <dgm:spPr/>
      <dgm:t>
        <a:bodyPr/>
        <a:lstStyle/>
        <a:p>
          <a:endParaRPr lang="pt-BR"/>
        </a:p>
      </dgm:t>
    </dgm:pt>
    <dgm:pt modelId="{3BF08964-C4EF-4083-BBA7-AB31F9C00C5D}">
      <dgm:prSet/>
      <dgm:spPr>
        <a:noFill/>
      </dgm:spPr>
      <dgm:t>
        <a:bodyPr/>
        <a:lstStyle/>
        <a:p>
          <a:r>
            <a:rPr lang="pt-BR" b="1" baseline="0" dirty="0" smtClean="0"/>
            <a:t>CEP</a:t>
          </a:r>
          <a:endParaRPr lang="pt-BR" b="1" baseline="0" dirty="0"/>
        </a:p>
      </dgm:t>
    </dgm:pt>
    <dgm:pt modelId="{8ACF306A-BA76-42A0-BD00-8B56F243948F}" type="parTrans" cxnId="{940EFA1B-6043-4AD8-91E1-E5F9BE966CB4}">
      <dgm:prSet/>
      <dgm:spPr/>
      <dgm:t>
        <a:bodyPr/>
        <a:lstStyle/>
        <a:p>
          <a:endParaRPr lang="pt-BR"/>
        </a:p>
      </dgm:t>
    </dgm:pt>
    <dgm:pt modelId="{4867C72D-52C9-4656-84DF-7918041A60C1}" type="sibTrans" cxnId="{940EFA1B-6043-4AD8-91E1-E5F9BE966CB4}">
      <dgm:prSet/>
      <dgm:spPr/>
      <dgm:t>
        <a:bodyPr/>
        <a:lstStyle/>
        <a:p>
          <a:endParaRPr lang="pt-BR"/>
        </a:p>
      </dgm:t>
    </dgm:pt>
    <dgm:pt modelId="{C046C6B2-7D91-4FFA-8DDC-6C8582E5325C}" type="pres">
      <dgm:prSet presAssocID="{BDAD6059-66D1-4492-9BDD-91D1D329936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75752CD7-E617-4430-8E80-2C60B1C641B8}" type="pres">
      <dgm:prSet presAssocID="{2CA96FA3-E124-4880-B4A9-991B786CEEBF}" presName="horFlow" presStyleCnt="0"/>
      <dgm:spPr/>
      <dgm:t>
        <a:bodyPr/>
        <a:lstStyle/>
        <a:p>
          <a:endParaRPr lang="pt-BR"/>
        </a:p>
      </dgm:t>
    </dgm:pt>
    <dgm:pt modelId="{613F73B2-A295-4DEF-997F-FC3E000ECBA7}" type="pres">
      <dgm:prSet presAssocID="{2CA96FA3-E124-4880-B4A9-991B786CEEBF}" presName="bigChev" presStyleLbl="node1" presStyleIdx="0" presStyleCnt="6" custLinFactNeighborX="-6736"/>
      <dgm:spPr/>
      <dgm:t>
        <a:bodyPr/>
        <a:lstStyle/>
        <a:p>
          <a:endParaRPr lang="pt-BR"/>
        </a:p>
      </dgm:t>
    </dgm:pt>
    <dgm:pt modelId="{A6A8E03D-83F0-4A41-BBCC-5E3C3FFE8C2E}" type="pres">
      <dgm:prSet presAssocID="{19710A54-6462-4874-A8E6-8987D65242E9}" presName="parTrans" presStyleCnt="0"/>
      <dgm:spPr/>
      <dgm:t>
        <a:bodyPr/>
        <a:lstStyle/>
        <a:p>
          <a:endParaRPr lang="pt-BR"/>
        </a:p>
      </dgm:t>
    </dgm:pt>
    <dgm:pt modelId="{9B7A86E8-9CEB-430F-B47F-CEF89D2008B9}" type="pres">
      <dgm:prSet presAssocID="{62BCA60B-47EB-4A02-A877-FE92F33802C6}" presName="node" presStyleLbl="alignAccFollowNode1" presStyleIdx="0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A5E4A09-D5FF-4B72-A8A6-061C81474C42}" type="pres">
      <dgm:prSet presAssocID="{CC5FABE9-C701-4F74-9B1A-3C1F200E1A5D}" presName="sibTrans" presStyleCnt="0"/>
      <dgm:spPr/>
      <dgm:t>
        <a:bodyPr/>
        <a:lstStyle/>
        <a:p>
          <a:endParaRPr lang="pt-BR"/>
        </a:p>
      </dgm:t>
    </dgm:pt>
    <dgm:pt modelId="{870F9C8E-2E23-4955-A8FE-D733FC26B3F4}" type="pres">
      <dgm:prSet presAssocID="{4D7E7972-5502-4F83-9C48-B5103F53DCE2}" presName="node" presStyleLbl="alignAccFollowNode1" presStyleIdx="1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608F9B6-A88C-4439-85E7-BB5673ABAB08}" type="pres">
      <dgm:prSet presAssocID="{B5BEA1A1-B4E8-48B2-8EAD-E75C830AB211}" presName="sibTrans" presStyleCnt="0"/>
      <dgm:spPr/>
      <dgm:t>
        <a:bodyPr/>
        <a:lstStyle/>
        <a:p>
          <a:endParaRPr lang="pt-BR"/>
        </a:p>
      </dgm:t>
    </dgm:pt>
    <dgm:pt modelId="{A2D2841A-12C6-4B07-89AC-B9CE2E3F6565}" type="pres">
      <dgm:prSet presAssocID="{AC023781-7073-4634-A946-A68DDB34489E}" presName="node" presStyleLbl="alignAccFollowNode1" presStyleIdx="2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8F4AF0-F923-4E0F-8B5E-12ECF6000044}" type="pres">
      <dgm:prSet presAssocID="{BEA94697-A138-463A-A0B5-6E551B9042D6}" presName="sibTrans" presStyleCnt="0"/>
      <dgm:spPr/>
    </dgm:pt>
    <dgm:pt modelId="{14368E33-2957-4E30-92DB-CA1803B8A334}" type="pres">
      <dgm:prSet presAssocID="{3BF08964-C4EF-4083-BBA7-AB31F9C00C5D}" presName="node" presStyleLbl="alignAccFollowNode1" presStyleIdx="3" presStyleCnt="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D734C0-AD2A-4049-AA82-320BB889ABD0}" type="pres">
      <dgm:prSet presAssocID="{2CA96FA3-E124-4880-B4A9-991B786CEEBF}" presName="vSp" presStyleCnt="0"/>
      <dgm:spPr/>
      <dgm:t>
        <a:bodyPr/>
        <a:lstStyle/>
        <a:p>
          <a:endParaRPr lang="pt-BR"/>
        </a:p>
      </dgm:t>
    </dgm:pt>
    <dgm:pt modelId="{D05799A2-4633-434A-8C41-B915549D3CC9}" type="pres">
      <dgm:prSet presAssocID="{4C8630A2-E3F1-4C3F-AF8E-78DC0773E2E0}" presName="horFlow" presStyleCnt="0"/>
      <dgm:spPr/>
      <dgm:t>
        <a:bodyPr/>
        <a:lstStyle/>
        <a:p>
          <a:endParaRPr lang="pt-BR"/>
        </a:p>
      </dgm:t>
    </dgm:pt>
    <dgm:pt modelId="{731901C9-3B8F-4349-9C1E-1602D58D2B62}" type="pres">
      <dgm:prSet presAssocID="{4C8630A2-E3F1-4C3F-AF8E-78DC0773E2E0}" presName="bigChev" presStyleLbl="node1" presStyleIdx="1" presStyleCnt="6" custLinFactNeighborX="-6736"/>
      <dgm:spPr/>
      <dgm:t>
        <a:bodyPr/>
        <a:lstStyle/>
        <a:p>
          <a:endParaRPr lang="pt-BR"/>
        </a:p>
      </dgm:t>
    </dgm:pt>
    <dgm:pt modelId="{04C2C1FC-70A0-452E-8C2A-32CC58443BEE}" type="pres">
      <dgm:prSet presAssocID="{8CB86C7D-20F3-4A6D-9CD1-3B43B7627558}" presName="parTrans" presStyleCnt="0"/>
      <dgm:spPr/>
      <dgm:t>
        <a:bodyPr/>
        <a:lstStyle/>
        <a:p>
          <a:endParaRPr lang="pt-BR"/>
        </a:p>
      </dgm:t>
    </dgm:pt>
    <dgm:pt modelId="{7F37C97C-D90C-4726-8FB6-9E8270C81BBD}" type="pres">
      <dgm:prSet presAssocID="{7717316E-0942-4F5B-B109-C36B1FF4D57F}" presName="node" presStyleLbl="alignAccFollowNode1" presStyleIdx="4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4E58FF-0406-4CE8-90C0-C5A534A5EECF}" type="pres">
      <dgm:prSet presAssocID="{039A81B9-A2C1-43B2-B3C5-FE0C615F9F22}" presName="sibTrans" presStyleCnt="0"/>
      <dgm:spPr/>
      <dgm:t>
        <a:bodyPr/>
        <a:lstStyle/>
        <a:p>
          <a:endParaRPr lang="pt-BR"/>
        </a:p>
      </dgm:t>
    </dgm:pt>
    <dgm:pt modelId="{314ACFC5-0EC9-4FFD-9A98-698DB7B03AF7}" type="pres">
      <dgm:prSet presAssocID="{D7F1C2AC-BD5F-4198-8260-E2543771939F}" presName="node" presStyleLbl="alignAccFollowNode1" presStyleIdx="5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16FD331-C70B-4ED2-91B9-38BAFE17970F}" type="pres">
      <dgm:prSet presAssocID="{469356E8-22D9-4811-8FD1-5108ABBC0888}" presName="sibTrans" presStyleCnt="0"/>
      <dgm:spPr/>
      <dgm:t>
        <a:bodyPr/>
        <a:lstStyle/>
        <a:p>
          <a:endParaRPr lang="pt-BR"/>
        </a:p>
      </dgm:t>
    </dgm:pt>
    <dgm:pt modelId="{F67869ED-995F-4DCC-914A-D9A59AF6A5DF}" type="pres">
      <dgm:prSet presAssocID="{AE230495-FE14-4AD7-AF30-1CEA9BF6ABF6}" presName="node" presStyleLbl="alignAccFollowNode1" presStyleIdx="6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60E778-4BD8-47B3-9DE1-72B53F282A78}" type="pres">
      <dgm:prSet presAssocID="{4C8630A2-E3F1-4C3F-AF8E-78DC0773E2E0}" presName="vSp" presStyleCnt="0"/>
      <dgm:spPr/>
      <dgm:t>
        <a:bodyPr/>
        <a:lstStyle/>
        <a:p>
          <a:endParaRPr lang="pt-BR"/>
        </a:p>
      </dgm:t>
    </dgm:pt>
    <dgm:pt modelId="{52C7B60D-769F-4DD0-8541-1C412FB2C0EA}" type="pres">
      <dgm:prSet presAssocID="{E8FF9140-2B34-4204-89E3-388C527F2911}" presName="horFlow" presStyleCnt="0"/>
      <dgm:spPr/>
      <dgm:t>
        <a:bodyPr/>
        <a:lstStyle/>
        <a:p>
          <a:endParaRPr lang="pt-BR"/>
        </a:p>
      </dgm:t>
    </dgm:pt>
    <dgm:pt modelId="{2C70F968-C389-4141-BF63-0941C42ACE39}" type="pres">
      <dgm:prSet presAssocID="{E8FF9140-2B34-4204-89E3-388C527F2911}" presName="bigChev" presStyleLbl="node1" presStyleIdx="2" presStyleCnt="6" custLinFactNeighborX="-6736"/>
      <dgm:spPr/>
      <dgm:t>
        <a:bodyPr/>
        <a:lstStyle/>
        <a:p>
          <a:endParaRPr lang="pt-BR"/>
        </a:p>
      </dgm:t>
    </dgm:pt>
    <dgm:pt modelId="{2C7CC87A-CA92-4D2E-A947-FA16557BD52F}" type="pres">
      <dgm:prSet presAssocID="{2DF512D8-25AE-4AEA-81EC-B651AE6AB7B1}" presName="parTrans" presStyleCnt="0"/>
      <dgm:spPr/>
      <dgm:t>
        <a:bodyPr/>
        <a:lstStyle/>
        <a:p>
          <a:endParaRPr lang="pt-BR"/>
        </a:p>
      </dgm:t>
    </dgm:pt>
    <dgm:pt modelId="{CB5DC610-6E29-4105-8314-F6861379D236}" type="pres">
      <dgm:prSet presAssocID="{61BE6AA2-0863-4886-AAC1-00D6939426C5}" presName="node" presStyleLbl="alignAccFollowNode1" presStyleIdx="7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AB4F44-788D-4B9B-944F-DDE545BA45F3}" type="pres">
      <dgm:prSet presAssocID="{660090F0-20DC-45E5-9EA8-0C1804F3F3A4}" presName="sibTrans" presStyleCnt="0"/>
      <dgm:spPr/>
      <dgm:t>
        <a:bodyPr/>
        <a:lstStyle/>
        <a:p>
          <a:endParaRPr lang="pt-BR"/>
        </a:p>
      </dgm:t>
    </dgm:pt>
    <dgm:pt modelId="{A93D8EBA-BF72-4EFA-93BE-ECA3A9F6C539}" type="pres">
      <dgm:prSet presAssocID="{797B75AC-CF42-4E97-83D7-E1116D03B5B7}" presName="node" presStyleLbl="alignAccFollowNode1" presStyleIdx="8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A069E4-2175-446A-A632-6D69C5D873B2}" type="pres">
      <dgm:prSet presAssocID="{5CEA2E2B-AD27-492D-919B-FD09FE0852CA}" presName="sibTrans" presStyleCnt="0"/>
      <dgm:spPr/>
      <dgm:t>
        <a:bodyPr/>
        <a:lstStyle/>
        <a:p>
          <a:endParaRPr lang="pt-BR"/>
        </a:p>
      </dgm:t>
    </dgm:pt>
    <dgm:pt modelId="{9730F7EE-F423-4949-B2FA-817E0AAE759A}" type="pres">
      <dgm:prSet presAssocID="{04B2F8D3-B7DB-41EA-BA1A-0182CFE832CD}" presName="node" presStyleLbl="alignAccFollowNode1" presStyleIdx="9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D6EFC9-018A-44D2-96C9-79BD65C60A4E}" type="pres">
      <dgm:prSet presAssocID="{8C4CEF27-2894-4DA0-ABAC-5E80A2880A7A}" presName="sibTrans" presStyleCnt="0"/>
      <dgm:spPr/>
      <dgm:t>
        <a:bodyPr/>
        <a:lstStyle/>
        <a:p>
          <a:endParaRPr lang="pt-BR"/>
        </a:p>
      </dgm:t>
    </dgm:pt>
    <dgm:pt modelId="{ABC605B4-EC86-4912-B3BC-A5B1F6AEFD40}" type="pres">
      <dgm:prSet presAssocID="{05C904F5-D99F-4978-BA6D-1E6287E49031}" presName="node" presStyleLbl="alignAccFollowNode1" presStyleIdx="10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B38F2C5-DF2C-4CC8-A2D5-7D3E4C61BEC6}" type="pres">
      <dgm:prSet presAssocID="{C9D11A6E-ABB9-4114-AADD-97700A40A438}" presName="sibTrans" presStyleCnt="0"/>
      <dgm:spPr/>
      <dgm:t>
        <a:bodyPr/>
        <a:lstStyle/>
        <a:p>
          <a:endParaRPr lang="pt-BR"/>
        </a:p>
      </dgm:t>
    </dgm:pt>
    <dgm:pt modelId="{5DA4E7AD-7D34-4F27-8C68-0F1EE0C233C6}" type="pres">
      <dgm:prSet presAssocID="{983FFC9F-9DBC-4E52-8AD3-B818017D2A32}" presName="node" presStyleLbl="alignAccFollowNode1" presStyleIdx="11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A2DB5B9-BC29-4766-B1EF-48542E888567}" type="pres">
      <dgm:prSet presAssocID="{E8FF9140-2B34-4204-89E3-388C527F2911}" presName="vSp" presStyleCnt="0"/>
      <dgm:spPr/>
      <dgm:t>
        <a:bodyPr/>
        <a:lstStyle/>
        <a:p>
          <a:endParaRPr lang="pt-BR"/>
        </a:p>
      </dgm:t>
    </dgm:pt>
    <dgm:pt modelId="{3A0930D7-1BB2-46C7-A07F-A7C907EC1153}" type="pres">
      <dgm:prSet presAssocID="{BE8E0267-84E4-4C45-A2AD-92AF6FB88E3A}" presName="horFlow" presStyleCnt="0"/>
      <dgm:spPr/>
      <dgm:t>
        <a:bodyPr/>
        <a:lstStyle/>
        <a:p>
          <a:endParaRPr lang="pt-BR"/>
        </a:p>
      </dgm:t>
    </dgm:pt>
    <dgm:pt modelId="{59E286B5-F4C7-48BA-A3A9-18193139175E}" type="pres">
      <dgm:prSet presAssocID="{BE8E0267-84E4-4C45-A2AD-92AF6FB88E3A}" presName="bigChev" presStyleLbl="node1" presStyleIdx="3" presStyleCnt="6" custLinFactNeighborX="-6736"/>
      <dgm:spPr/>
      <dgm:t>
        <a:bodyPr/>
        <a:lstStyle/>
        <a:p>
          <a:endParaRPr lang="pt-BR"/>
        </a:p>
      </dgm:t>
    </dgm:pt>
    <dgm:pt modelId="{AC13524B-D9F8-4628-BB5F-950C0CD06156}" type="pres">
      <dgm:prSet presAssocID="{4E8B6A60-63DF-4AB4-BA62-9545D5F7D420}" presName="parTrans" presStyleCnt="0"/>
      <dgm:spPr/>
    </dgm:pt>
    <dgm:pt modelId="{E25C6DBD-6BC2-41D7-B33B-F61C75AEAD7E}" type="pres">
      <dgm:prSet presAssocID="{78B56D9A-CF29-4356-B5B5-AC5885B9546B}" presName="node" presStyleLbl="alignAccFollowNode1" presStyleIdx="12" presStyleCnt="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B50510D-93F1-4827-B14F-DA4ED69A0312}" type="pres">
      <dgm:prSet presAssocID="{3B4A608F-5E66-4EED-81DC-6252A92A2A97}" presName="sibTrans" presStyleCnt="0"/>
      <dgm:spPr/>
    </dgm:pt>
    <dgm:pt modelId="{77777FE1-2BC3-4A85-BE56-9687DB00E3E2}" type="pres">
      <dgm:prSet presAssocID="{F5A66446-9A8B-45D8-9AC4-E966DE7B9804}" presName="node" presStyleLbl="alignAccFollowNode1" presStyleIdx="13" presStyleCnt="25" custLinFactNeighborX="12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004B54B-FE12-436A-930B-9905CA99CCFC}" type="pres">
      <dgm:prSet presAssocID="{5AE52C85-335E-4F0C-B6AE-814D44A54956}" presName="sibTrans" presStyleCnt="0"/>
      <dgm:spPr/>
      <dgm:t>
        <a:bodyPr/>
        <a:lstStyle/>
        <a:p>
          <a:endParaRPr lang="pt-BR"/>
        </a:p>
      </dgm:t>
    </dgm:pt>
    <dgm:pt modelId="{F46144CF-C602-4D3A-B51E-6EA986475608}" type="pres">
      <dgm:prSet presAssocID="{4DA81DC2-2DBB-4A0B-B856-9525516C97E3}" presName="node" presStyleLbl="alignAccFollowNode1" presStyleIdx="14" presStyleCnt="25" custLinFactNeighborX="531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51D55C-6CED-4DC8-9A53-FE6329438821}" type="pres">
      <dgm:prSet presAssocID="{9C9C282C-2835-47E5-8622-45F83B3EA4D5}" presName="sibTrans" presStyleCnt="0"/>
      <dgm:spPr/>
      <dgm:t>
        <a:bodyPr/>
        <a:lstStyle/>
        <a:p>
          <a:endParaRPr lang="pt-BR"/>
        </a:p>
      </dgm:t>
    </dgm:pt>
    <dgm:pt modelId="{0BAD9F69-6766-4C89-91A1-AFC687F174D6}" type="pres">
      <dgm:prSet presAssocID="{B68CFFC8-D529-4ABF-B7B7-5F2EEFADF75B}" presName="node" presStyleLbl="alignAccFollowNode1" presStyleIdx="15" presStyleCnt="25" custLinFactNeighborX="-824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ED53C0-DE77-4133-95B0-4AD629D56848}" type="pres">
      <dgm:prSet presAssocID="{BE8E0267-84E4-4C45-A2AD-92AF6FB88E3A}" presName="vSp" presStyleCnt="0"/>
      <dgm:spPr/>
      <dgm:t>
        <a:bodyPr/>
        <a:lstStyle/>
        <a:p>
          <a:endParaRPr lang="pt-BR"/>
        </a:p>
      </dgm:t>
    </dgm:pt>
    <dgm:pt modelId="{BC4B432E-B87C-4C4D-93B5-4FA438D9B5A3}" type="pres">
      <dgm:prSet presAssocID="{8352E802-7500-48E7-963C-AF1B357AAEF2}" presName="horFlow" presStyleCnt="0"/>
      <dgm:spPr/>
      <dgm:t>
        <a:bodyPr/>
        <a:lstStyle/>
        <a:p>
          <a:endParaRPr lang="pt-BR"/>
        </a:p>
      </dgm:t>
    </dgm:pt>
    <dgm:pt modelId="{2269FEF2-365B-422C-A51B-BEA6828B5F5F}" type="pres">
      <dgm:prSet presAssocID="{8352E802-7500-48E7-963C-AF1B357AAEF2}" presName="bigChev" presStyleLbl="node1" presStyleIdx="4" presStyleCnt="6" custLinFactNeighborX="-6736"/>
      <dgm:spPr/>
      <dgm:t>
        <a:bodyPr/>
        <a:lstStyle/>
        <a:p>
          <a:endParaRPr lang="pt-BR"/>
        </a:p>
      </dgm:t>
    </dgm:pt>
    <dgm:pt modelId="{65106176-C312-4B10-80DF-0B04E6F8712B}" type="pres">
      <dgm:prSet presAssocID="{4D288AE5-64E6-4B2B-BFF5-B4FE9C0D0110}" presName="parTrans" presStyleCnt="0"/>
      <dgm:spPr/>
      <dgm:t>
        <a:bodyPr/>
        <a:lstStyle/>
        <a:p>
          <a:endParaRPr lang="pt-BR"/>
        </a:p>
      </dgm:t>
    </dgm:pt>
    <dgm:pt modelId="{1674380E-6833-4EB3-9B94-A0191414C09A}" type="pres">
      <dgm:prSet presAssocID="{9A90A62E-344E-461A-B7EC-C32B99BE245D}" presName="node" presStyleLbl="alignAccFollowNode1" presStyleIdx="16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799F45-47AD-4A49-BB75-8832901824DB}" type="pres">
      <dgm:prSet presAssocID="{F317680C-7A59-43FF-B7FB-B6A7997C214E}" presName="sibTrans" presStyleCnt="0"/>
      <dgm:spPr/>
      <dgm:t>
        <a:bodyPr/>
        <a:lstStyle/>
        <a:p>
          <a:endParaRPr lang="pt-BR"/>
        </a:p>
      </dgm:t>
    </dgm:pt>
    <dgm:pt modelId="{AC4A4863-D9AB-4F2F-AB75-08C5A5305F6D}" type="pres">
      <dgm:prSet presAssocID="{AD7CB27F-70EC-40A0-BBA5-4E4B03FB4141}" presName="node" presStyleLbl="alignAccFollowNode1" presStyleIdx="17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8DF4B1-CB21-4431-BB25-DF3635748F5F}" type="pres">
      <dgm:prSet presAssocID="{8A89CB9D-E604-46A9-B2BB-3012A7BB5150}" presName="sibTrans" presStyleCnt="0"/>
      <dgm:spPr/>
      <dgm:t>
        <a:bodyPr/>
        <a:lstStyle/>
        <a:p>
          <a:endParaRPr lang="pt-BR"/>
        </a:p>
      </dgm:t>
    </dgm:pt>
    <dgm:pt modelId="{2CE0A8CF-1E7B-44D9-A6BD-AAC946394989}" type="pres">
      <dgm:prSet presAssocID="{56D7F6D0-DC5F-46D1-AA00-AF57038F0C63}" presName="node" presStyleLbl="alignAccFollowNode1" presStyleIdx="18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3FBF387-7D70-49ED-A1D6-6DA7EA95B209}" type="pres">
      <dgm:prSet presAssocID="{5610B648-1071-49DA-B563-B9ED606F4CEF}" presName="sibTrans" presStyleCnt="0"/>
      <dgm:spPr/>
      <dgm:t>
        <a:bodyPr/>
        <a:lstStyle/>
        <a:p>
          <a:endParaRPr lang="pt-BR"/>
        </a:p>
      </dgm:t>
    </dgm:pt>
    <dgm:pt modelId="{FE6AB8F2-BC4F-4262-99CE-A73BBD2FDC45}" type="pres">
      <dgm:prSet presAssocID="{A78A4837-BA7D-4BD7-A72C-0841A78F14FE}" presName="node" presStyleLbl="alignAccFollowNode1" presStyleIdx="19" presStyleCnt="25" custLinFactNeighborX="-816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249F41-1C40-414C-AF96-D6586F384B7D}" type="pres">
      <dgm:prSet presAssocID="{B9133421-E059-4120-894D-FEFBBF8BD665}" presName="sibTrans" presStyleCnt="0"/>
      <dgm:spPr/>
      <dgm:t>
        <a:bodyPr/>
        <a:lstStyle/>
        <a:p>
          <a:endParaRPr lang="pt-BR"/>
        </a:p>
      </dgm:t>
    </dgm:pt>
    <dgm:pt modelId="{9DE2DE47-1354-4AE1-BC1A-74750A6DDE6C}" type="pres">
      <dgm:prSet presAssocID="{0EDE626F-07E7-4ADC-80DE-9D13054FACAC}" presName="node" presStyleLbl="alignAccFollowNode1" presStyleIdx="20" presStyleCnt="2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33769D9-5445-4F7B-BAAD-08A424E93971}" type="pres">
      <dgm:prSet presAssocID="{8352E802-7500-48E7-963C-AF1B357AAEF2}" presName="vSp" presStyleCnt="0"/>
      <dgm:spPr/>
      <dgm:t>
        <a:bodyPr/>
        <a:lstStyle/>
        <a:p>
          <a:endParaRPr lang="pt-BR"/>
        </a:p>
      </dgm:t>
    </dgm:pt>
    <dgm:pt modelId="{28F12C2E-F810-4298-A05E-0AD948D6CB74}" type="pres">
      <dgm:prSet presAssocID="{725617E2-F6DB-4A56-8E9A-EFA48F1471E6}" presName="horFlow" presStyleCnt="0"/>
      <dgm:spPr/>
      <dgm:t>
        <a:bodyPr/>
        <a:lstStyle/>
        <a:p>
          <a:endParaRPr lang="pt-BR"/>
        </a:p>
      </dgm:t>
    </dgm:pt>
    <dgm:pt modelId="{0AA18F10-E130-44AB-8C7C-6C8DEE17E1F9}" type="pres">
      <dgm:prSet presAssocID="{725617E2-F6DB-4A56-8E9A-EFA48F1471E6}" presName="bigChev" presStyleLbl="node1" presStyleIdx="5" presStyleCnt="6" custLinFactNeighborX="-6736"/>
      <dgm:spPr/>
      <dgm:t>
        <a:bodyPr/>
        <a:lstStyle/>
        <a:p>
          <a:endParaRPr lang="pt-BR"/>
        </a:p>
      </dgm:t>
    </dgm:pt>
    <dgm:pt modelId="{4108CE68-F9F9-4974-BDC1-1097AFA1C18D}" type="pres">
      <dgm:prSet presAssocID="{988113E8-1609-4D63-A109-3DD23B214697}" presName="parTrans" presStyleCnt="0"/>
      <dgm:spPr/>
      <dgm:t>
        <a:bodyPr/>
        <a:lstStyle/>
        <a:p>
          <a:endParaRPr lang="pt-BR"/>
        </a:p>
      </dgm:t>
    </dgm:pt>
    <dgm:pt modelId="{209409DA-D651-4522-9318-854D7C84F8D3}" type="pres">
      <dgm:prSet presAssocID="{0BA633B2-5514-457E-8D5F-AA5924E44219}" presName="node" presStyleLbl="alignAccFollowNode1" presStyleIdx="21" presStyleCnt="25" custLinFactNeighborX="-100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7CED9-1831-4E93-864E-8353EBFF1527}" type="pres">
      <dgm:prSet presAssocID="{56F818AE-2329-4877-A825-E54F2F6276E2}" presName="sibTrans" presStyleCnt="0"/>
      <dgm:spPr/>
      <dgm:t>
        <a:bodyPr/>
        <a:lstStyle/>
        <a:p>
          <a:endParaRPr lang="pt-BR"/>
        </a:p>
      </dgm:t>
    </dgm:pt>
    <dgm:pt modelId="{E063CD59-D2C3-4127-83D5-288E02DC0F38}" type="pres">
      <dgm:prSet presAssocID="{D8FC481F-38C7-4941-A3A3-6216A897412C}" presName="node" presStyleLbl="alignAccFollowNode1" presStyleIdx="22" presStyleCnt="25" custLinFactNeighborX="-3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82D84A-A381-4221-BC87-F27D84928D73}" type="pres">
      <dgm:prSet presAssocID="{BF5342BC-9437-4AEB-B9D1-13CA20AF7946}" presName="sibTrans" presStyleCnt="0"/>
      <dgm:spPr/>
      <dgm:t>
        <a:bodyPr/>
        <a:lstStyle/>
        <a:p>
          <a:endParaRPr lang="pt-BR"/>
        </a:p>
      </dgm:t>
    </dgm:pt>
    <dgm:pt modelId="{E428BB53-E488-44F1-8EFD-1F0C19216296}" type="pres">
      <dgm:prSet presAssocID="{79C164B4-AA27-4C3C-B0E8-933387E98809}" presName="node" presStyleLbl="alignAccFollowNode1" presStyleIdx="23" presStyleCnt="25" custLinFactNeighborX="-37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211C356-C2DD-495C-82F3-9A051A64A01A}" type="pres">
      <dgm:prSet presAssocID="{1F233EFE-0DF1-4690-A3C8-F3C890574A63}" presName="sibTrans" presStyleCnt="0"/>
      <dgm:spPr/>
      <dgm:t>
        <a:bodyPr/>
        <a:lstStyle/>
        <a:p>
          <a:endParaRPr lang="pt-BR"/>
        </a:p>
      </dgm:t>
    </dgm:pt>
    <dgm:pt modelId="{A3537CA8-810A-417E-B1FA-9EF25415064F}" type="pres">
      <dgm:prSet presAssocID="{1F50DD0B-51AF-4EE0-87D9-8B8502480819}" presName="node" presStyleLbl="alignAccFollowNode1" presStyleIdx="24" presStyleCnt="25" custLinFactNeighborX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496F28C-EB30-4B0F-8D86-C70B6A0C262D}" type="presOf" srcId="{AE230495-FE14-4AD7-AF30-1CEA9BF6ABF6}" destId="{F67869ED-995F-4DCC-914A-D9A59AF6A5DF}" srcOrd="0" destOrd="0" presId="urn:microsoft.com/office/officeart/2005/8/layout/lProcess3"/>
    <dgm:cxn modelId="{B55BE0C8-EF71-4E95-9057-9AA31E99B7EC}" srcId="{8352E802-7500-48E7-963C-AF1B357AAEF2}" destId="{0EDE626F-07E7-4ADC-80DE-9D13054FACAC}" srcOrd="4" destOrd="0" parTransId="{AD3D11AF-5B72-499F-A463-9C32A15394BD}" sibTransId="{69FB36A1-4E05-42D2-A60D-8A8E978220EE}"/>
    <dgm:cxn modelId="{58E7A323-50DA-4846-AB52-F1954AE54E0F}" type="presOf" srcId="{4DA81DC2-2DBB-4A0B-B856-9525516C97E3}" destId="{F46144CF-C602-4D3A-B51E-6EA986475608}" srcOrd="0" destOrd="0" presId="urn:microsoft.com/office/officeart/2005/8/layout/lProcess3"/>
    <dgm:cxn modelId="{4B5E5F3E-4489-496D-B9E0-4C7838A2D69D}" srcId="{2CA96FA3-E124-4880-B4A9-991B786CEEBF}" destId="{62BCA60B-47EB-4A02-A877-FE92F33802C6}" srcOrd="0" destOrd="0" parTransId="{19710A54-6462-4874-A8E6-8987D65242E9}" sibTransId="{CC5FABE9-C701-4F74-9B1A-3C1F200E1A5D}"/>
    <dgm:cxn modelId="{96555E8C-B0FB-4BFE-95F3-256E05DBEDE2}" srcId="{E8FF9140-2B34-4204-89E3-388C527F2911}" destId="{797B75AC-CF42-4E97-83D7-E1116D03B5B7}" srcOrd="1" destOrd="0" parTransId="{B110ECBE-BE12-4E57-98CC-5DE19716CB9E}" sibTransId="{5CEA2E2B-AD27-492D-919B-FD09FE0852CA}"/>
    <dgm:cxn modelId="{940EFA1B-6043-4AD8-91E1-E5F9BE966CB4}" srcId="{2CA96FA3-E124-4880-B4A9-991B786CEEBF}" destId="{3BF08964-C4EF-4083-BBA7-AB31F9C00C5D}" srcOrd="3" destOrd="0" parTransId="{8ACF306A-BA76-42A0-BD00-8B56F243948F}" sibTransId="{4867C72D-52C9-4656-84DF-7918041A60C1}"/>
    <dgm:cxn modelId="{83002F1B-BED9-4EEA-9024-AAE37A2234AA}" srcId="{BE8E0267-84E4-4C45-A2AD-92AF6FB88E3A}" destId="{F5A66446-9A8B-45D8-9AC4-E966DE7B9804}" srcOrd="1" destOrd="0" parTransId="{BEE4295A-73A6-4CDE-8824-6FA6EE6D7D92}" sibTransId="{5AE52C85-335E-4F0C-B6AE-814D44A54956}"/>
    <dgm:cxn modelId="{75A67EE6-67C5-412D-B3A5-7DC72D920970}" srcId="{8352E802-7500-48E7-963C-AF1B357AAEF2}" destId="{56D7F6D0-DC5F-46D1-AA00-AF57038F0C63}" srcOrd="2" destOrd="0" parTransId="{EC942DD4-D8E6-440B-B598-0AFD49C5463B}" sibTransId="{5610B648-1071-49DA-B563-B9ED606F4CEF}"/>
    <dgm:cxn modelId="{0850432B-2222-4C5B-9B05-850EF73C690E}" type="presOf" srcId="{78B56D9A-CF29-4356-B5B5-AC5885B9546B}" destId="{E25C6DBD-6BC2-41D7-B33B-F61C75AEAD7E}" srcOrd="0" destOrd="0" presId="urn:microsoft.com/office/officeart/2005/8/layout/lProcess3"/>
    <dgm:cxn modelId="{97BF6240-9FAC-4C37-BAB0-BCAE6B6A7951}" srcId="{4C8630A2-E3F1-4C3F-AF8E-78DC0773E2E0}" destId="{D7F1C2AC-BD5F-4198-8260-E2543771939F}" srcOrd="1" destOrd="0" parTransId="{EC47001E-6D5E-4A29-B5D9-0FA465A919FC}" sibTransId="{469356E8-22D9-4811-8FD1-5108ABBC0888}"/>
    <dgm:cxn modelId="{CBF1F524-CC0C-4151-A5A8-37D4F59061BA}" type="presOf" srcId="{797B75AC-CF42-4E97-83D7-E1116D03B5B7}" destId="{A93D8EBA-BF72-4EFA-93BE-ECA3A9F6C539}" srcOrd="0" destOrd="0" presId="urn:microsoft.com/office/officeart/2005/8/layout/lProcess3"/>
    <dgm:cxn modelId="{B8EED590-E98E-4FC4-9BAA-89D7857DD355}" type="presOf" srcId="{0EDE626F-07E7-4ADC-80DE-9D13054FACAC}" destId="{9DE2DE47-1354-4AE1-BC1A-74750A6DDE6C}" srcOrd="0" destOrd="0" presId="urn:microsoft.com/office/officeart/2005/8/layout/lProcess3"/>
    <dgm:cxn modelId="{3C507527-E1D8-48EB-A170-9E0167EEB902}" type="presOf" srcId="{4D7E7972-5502-4F83-9C48-B5103F53DCE2}" destId="{870F9C8E-2E23-4955-A8FE-D733FC26B3F4}" srcOrd="0" destOrd="0" presId="urn:microsoft.com/office/officeart/2005/8/layout/lProcess3"/>
    <dgm:cxn modelId="{AEBEE53A-F25E-4A99-AAFF-7B25EFEC306A}" srcId="{E8FF9140-2B34-4204-89E3-388C527F2911}" destId="{61BE6AA2-0863-4886-AAC1-00D6939426C5}" srcOrd="0" destOrd="0" parTransId="{2DF512D8-25AE-4AEA-81EC-B651AE6AB7B1}" sibTransId="{660090F0-20DC-45E5-9EA8-0C1804F3F3A4}"/>
    <dgm:cxn modelId="{975247FD-B8C1-4B4C-972E-8D2B3C7296B4}" type="presOf" srcId="{AD7CB27F-70EC-40A0-BBA5-4E4B03FB4141}" destId="{AC4A4863-D9AB-4F2F-AB75-08C5A5305F6D}" srcOrd="0" destOrd="0" presId="urn:microsoft.com/office/officeart/2005/8/layout/lProcess3"/>
    <dgm:cxn modelId="{622CB95E-DB4D-4C15-A817-C51FFB6CFD0A}" srcId="{BDAD6059-66D1-4492-9BDD-91D1D3299364}" destId="{8352E802-7500-48E7-963C-AF1B357AAEF2}" srcOrd="4" destOrd="0" parTransId="{BD20C8E7-7E89-4A06-90DA-9360072A33B0}" sibTransId="{69AF881A-D391-43A2-8B4B-11C399C43D36}"/>
    <dgm:cxn modelId="{2D18EDDC-94BA-4B83-B3E1-817ACAB5264B}" srcId="{BE8E0267-84E4-4C45-A2AD-92AF6FB88E3A}" destId="{B68CFFC8-D529-4ABF-B7B7-5F2EEFADF75B}" srcOrd="3" destOrd="0" parTransId="{3AF7E065-5F37-48FC-A7FC-9B579C8E5259}" sibTransId="{06233C32-9615-43AD-A827-76E84C6EB9E4}"/>
    <dgm:cxn modelId="{F274E1F6-9A89-4804-A060-FAB23DA72CCA}" srcId="{BDAD6059-66D1-4492-9BDD-91D1D3299364}" destId="{E8FF9140-2B34-4204-89E3-388C527F2911}" srcOrd="2" destOrd="0" parTransId="{A461BB6B-5553-471B-BEF9-41B044674BEF}" sibTransId="{BE8EBEBB-1313-4F98-AB8E-51E2C10162DC}"/>
    <dgm:cxn modelId="{1CDEB4AC-E432-4794-92A1-1F8C265B51BF}" type="presOf" srcId="{0BA633B2-5514-457E-8D5F-AA5924E44219}" destId="{209409DA-D651-4522-9318-854D7C84F8D3}" srcOrd="0" destOrd="0" presId="urn:microsoft.com/office/officeart/2005/8/layout/lProcess3"/>
    <dgm:cxn modelId="{C8CAF46B-4C8F-45E1-B926-52671D549040}" srcId="{725617E2-F6DB-4A56-8E9A-EFA48F1471E6}" destId="{0BA633B2-5514-457E-8D5F-AA5924E44219}" srcOrd="0" destOrd="0" parTransId="{988113E8-1609-4D63-A109-3DD23B214697}" sibTransId="{56F818AE-2329-4877-A825-E54F2F6276E2}"/>
    <dgm:cxn modelId="{75493A1D-4BD5-46BC-8BDB-E2FFA7759988}" type="presOf" srcId="{2CA96FA3-E124-4880-B4A9-991B786CEEBF}" destId="{613F73B2-A295-4DEF-997F-FC3E000ECBA7}" srcOrd="0" destOrd="0" presId="urn:microsoft.com/office/officeart/2005/8/layout/lProcess3"/>
    <dgm:cxn modelId="{D3C2E7EE-8C3B-4627-B8F2-975C95644893}" type="presOf" srcId="{725617E2-F6DB-4A56-8E9A-EFA48F1471E6}" destId="{0AA18F10-E130-44AB-8C7C-6C8DEE17E1F9}" srcOrd="0" destOrd="0" presId="urn:microsoft.com/office/officeart/2005/8/layout/lProcess3"/>
    <dgm:cxn modelId="{E909BB9D-6D7E-4B24-A8AD-27FFA311A191}" type="presOf" srcId="{BE8E0267-84E4-4C45-A2AD-92AF6FB88E3A}" destId="{59E286B5-F4C7-48BA-A3A9-18193139175E}" srcOrd="0" destOrd="0" presId="urn:microsoft.com/office/officeart/2005/8/layout/lProcess3"/>
    <dgm:cxn modelId="{06161F06-D8DF-4201-AE7A-5C86436EDEB5}" type="presOf" srcId="{B68CFFC8-D529-4ABF-B7B7-5F2EEFADF75B}" destId="{0BAD9F69-6766-4C89-91A1-AFC687F174D6}" srcOrd="0" destOrd="0" presId="urn:microsoft.com/office/officeart/2005/8/layout/lProcess3"/>
    <dgm:cxn modelId="{E8C6EDB0-2379-4C3C-89AD-797A57ACBAF4}" type="presOf" srcId="{8352E802-7500-48E7-963C-AF1B357AAEF2}" destId="{2269FEF2-365B-422C-A51B-BEA6828B5F5F}" srcOrd="0" destOrd="0" presId="urn:microsoft.com/office/officeart/2005/8/layout/lProcess3"/>
    <dgm:cxn modelId="{E985E103-ED90-4F17-A458-75E6D3568641}" srcId="{E8FF9140-2B34-4204-89E3-388C527F2911}" destId="{983FFC9F-9DBC-4E52-8AD3-B818017D2A32}" srcOrd="4" destOrd="0" parTransId="{7101B450-928C-4929-AE38-75FCB67A6F8A}" sibTransId="{B8D2B6A1-A1A3-44F3-A2C7-5D5722C47008}"/>
    <dgm:cxn modelId="{7411EBC8-F212-43F5-AB0B-DAF302B44CBF}" type="presOf" srcId="{61BE6AA2-0863-4886-AAC1-00D6939426C5}" destId="{CB5DC610-6E29-4105-8314-F6861379D236}" srcOrd="0" destOrd="0" presId="urn:microsoft.com/office/officeart/2005/8/layout/lProcess3"/>
    <dgm:cxn modelId="{0246D7A9-CA0A-4676-9DB0-C02811502F45}" srcId="{BDAD6059-66D1-4492-9BDD-91D1D3299364}" destId="{2CA96FA3-E124-4880-B4A9-991B786CEEBF}" srcOrd="0" destOrd="0" parTransId="{817B85E8-7336-4726-A29F-B2575956C9D3}" sibTransId="{89145829-91B9-4E27-9104-A91183B3C068}"/>
    <dgm:cxn modelId="{ED027665-FBAC-405E-BC8E-AEFD5EEBABD0}" srcId="{4C8630A2-E3F1-4C3F-AF8E-78DC0773E2E0}" destId="{7717316E-0942-4F5B-B109-C36B1FF4D57F}" srcOrd="0" destOrd="0" parTransId="{8CB86C7D-20F3-4A6D-9CD1-3B43B7627558}" sibTransId="{039A81B9-A2C1-43B2-B3C5-FE0C615F9F22}"/>
    <dgm:cxn modelId="{AC9615ED-8582-40C5-A0FC-9CEEE24AD0B8}" type="presOf" srcId="{4C8630A2-E3F1-4C3F-AF8E-78DC0773E2E0}" destId="{731901C9-3B8F-4349-9C1E-1602D58D2B62}" srcOrd="0" destOrd="0" presId="urn:microsoft.com/office/officeart/2005/8/layout/lProcess3"/>
    <dgm:cxn modelId="{D67CB818-C117-4A0B-A5BF-37AF37939594}" type="presOf" srcId="{BDAD6059-66D1-4492-9BDD-91D1D3299364}" destId="{C046C6B2-7D91-4FFA-8DDC-6C8582E5325C}" srcOrd="0" destOrd="0" presId="urn:microsoft.com/office/officeart/2005/8/layout/lProcess3"/>
    <dgm:cxn modelId="{9C93990F-8928-446D-915C-0E5205FD4DD4}" srcId="{2CA96FA3-E124-4880-B4A9-991B786CEEBF}" destId="{AC023781-7073-4634-A946-A68DDB34489E}" srcOrd="2" destOrd="0" parTransId="{B574176D-E825-4FBC-8F18-55F1EC3BC178}" sibTransId="{BEA94697-A138-463A-A0B5-6E551B9042D6}"/>
    <dgm:cxn modelId="{00DBCEBD-7AD5-4BC9-80DA-5A91F6F03CC3}" srcId="{E8FF9140-2B34-4204-89E3-388C527F2911}" destId="{04B2F8D3-B7DB-41EA-BA1A-0182CFE832CD}" srcOrd="2" destOrd="0" parTransId="{C51AB40D-C995-41FD-A28F-3A527873A868}" sibTransId="{8C4CEF27-2894-4DA0-ABAC-5E80A2880A7A}"/>
    <dgm:cxn modelId="{C0B4DEF7-768A-4A23-870C-CACA6342A101}" type="presOf" srcId="{3BF08964-C4EF-4083-BBA7-AB31F9C00C5D}" destId="{14368E33-2957-4E30-92DB-CA1803B8A334}" srcOrd="0" destOrd="0" presId="urn:microsoft.com/office/officeart/2005/8/layout/lProcess3"/>
    <dgm:cxn modelId="{926B0B30-0523-4E80-AB9C-49BC3BA0D930}" srcId="{725617E2-F6DB-4A56-8E9A-EFA48F1471E6}" destId="{79C164B4-AA27-4C3C-B0E8-933387E98809}" srcOrd="2" destOrd="0" parTransId="{5B116AEC-7128-49E3-BC8F-5095372AB8F7}" sibTransId="{1F233EFE-0DF1-4690-A3C8-F3C890574A63}"/>
    <dgm:cxn modelId="{18318C10-6607-4931-938C-1A398E7B10E8}" srcId="{BDAD6059-66D1-4492-9BDD-91D1D3299364}" destId="{BE8E0267-84E4-4C45-A2AD-92AF6FB88E3A}" srcOrd="3" destOrd="0" parTransId="{CBADE516-0E1D-4C56-9128-E90790F91601}" sibTransId="{2EC09CDA-FEBB-4567-8AC5-671441FEF6F8}"/>
    <dgm:cxn modelId="{DEEFBBEA-ED84-453E-850E-B2C526BA16C2}" srcId="{8352E802-7500-48E7-963C-AF1B357AAEF2}" destId="{9A90A62E-344E-461A-B7EC-C32B99BE245D}" srcOrd="0" destOrd="0" parTransId="{4D288AE5-64E6-4B2B-BFF5-B4FE9C0D0110}" sibTransId="{F317680C-7A59-43FF-B7FB-B6A7997C214E}"/>
    <dgm:cxn modelId="{5C007B02-0942-41A7-BA42-F1A5E209D2A7}" type="presOf" srcId="{F5A66446-9A8B-45D8-9AC4-E966DE7B9804}" destId="{77777FE1-2BC3-4A85-BE56-9687DB00E3E2}" srcOrd="0" destOrd="0" presId="urn:microsoft.com/office/officeart/2005/8/layout/lProcess3"/>
    <dgm:cxn modelId="{6729F2DA-9241-4FCD-B423-691EA32B9B37}" srcId="{BDAD6059-66D1-4492-9BDD-91D1D3299364}" destId="{725617E2-F6DB-4A56-8E9A-EFA48F1471E6}" srcOrd="5" destOrd="0" parTransId="{A76B9840-5043-4A29-BA73-A084D52435F3}" sibTransId="{60CB4C8E-00CC-4493-BC2D-533D323119DC}"/>
    <dgm:cxn modelId="{F5A7228C-C42B-420B-96BE-5E5939FEB714}" srcId="{725617E2-F6DB-4A56-8E9A-EFA48F1471E6}" destId="{1F50DD0B-51AF-4EE0-87D9-8B8502480819}" srcOrd="3" destOrd="0" parTransId="{AA6D3FF1-DD0F-449B-B7D1-AC85D7538D62}" sibTransId="{D3D0DC78-BF9C-428C-AE5F-F8988760332F}"/>
    <dgm:cxn modelId="{29D97FC8-FBB8-4618-8828-1C223FE0C431}" type="presOf" srcId="{AC023781-7073-4634-A946-A68DDB34489E}" destId="{A2D2841A-12C6-4B07-89AC-B9CE2E3F6565}" srcOrd="0" destOrd="0" presId="urn:microsoft.com/office/officeart/2005/8/layout/lProcess3"/>
    <dgm:cxn modelId="{A0AD19CB-E32E-49B0-8BBC-DC323160EDC3}" srcId="{BE8E0267-84E4-4C45-A2AD-92AF6FB88E3A}" destId="{78B56D9A-CF29-4356-B5B5-AC5885B9546B}" srcOrd="0" destOrd="0" parTransId="{4E8B6A60-63DF-4AB4-BA62-9545D5F7D420}" sibTransId="{3B4A608F-5E66-4EED-81DC-6252A92A2A97}"/>
    <dgm:cxn modelId="{0663709C-B80B-4948-A87D-9164257F0291}" type="presOf" srcId="{D8FC481F-38C7-4941-A3A3-6216A897412C}" destId="{E063CD59-D2C3-4127-83D5-288E02DC0F38}" srcOrd="0" destOrd="0" presId="urn:microsoft.com/office/officeart/2005/8/layout/lProcess3"/>
    <dgm:cxn modelId="{73AF6F18-AB0B-4463-8DCB-5E0818985C62}" srcId="{4C8630A2-E3F1-4C3F-AF8E-78DC0773E2E0}" destId="{AE230495-FE14-4AD7-AF30-1CEA9BF6ABF6}" srcOrd="2" destOrd="0" parTransId="{4034D7AF-86D5-4A65-AFC3-344BA0BD99A8}" sibTransId="{24589D6E-41CD-4DF6-9467-A3C1762A00F4}"/>
    <dgm:cxn modelId="{BE4D5DFD-5AC6-41DA-974E-9F414DAEF9A3}" type="presOf" srcId="{79C164B4-AA27-4C3C-B0E8-933387E98809}" destId="{E428BB53-E488-44F1-8EFD-1F0C19216296}" srcOrd="0" destOrd="0" presId="urn:microsoft.com/office/officeart/2005/8/layout/lProcess3"/>
    <dgm:cxn modelId="{E29249F4-7046-4640-908C-47F5CA8D18F2}" srcId="{BE8E0267-84E4-4C45-A2AD-92AF6FB88E3A}" destId="{4DA81DC2-2DBB-4A0B-B856-9525516C97E3}" srcOrd="2" destOrd="0" parTransId="{61F6757F-BC23-4A9A-8D5F-F87B47977D0B}" sibTransId="{9C9C282C-2835-47E5-8622-45F83B3EA4D5}"/>
    <dgm:cxn modelId="{3D5B6378-EBF9-4A35-A89C-9B8C0F632B04}" type="presOf" srcId="{9A90A62E-344E-461A-B7EC-C32B99BE245D}" destId="{1674380E-6833-4EB3-9B94-A0191414C09A}" srcOrd="0" destOrd="0" presId="urn:microsoft.com/office/officeart/2005/8/layout/lProcess3"/>
    <dgm:cxn modelId="{ED5A39BE-CBEA-49E9-99C9-46259C3FB93E}" srcId="{725617E2-F6DB-4A56-8E9A-EFA48F1471E6}" destId="{D8FC481F-38C7-4941-A3A3-6216A897412C}" srcOrd="1" destOrd="0" parTransId="{CB3363FB-232D-42C2-A978-B968A74E4785}" sibTransId="{BF5342BC-9437-4AEB-B9D1-13CA20AF7946}"/>
    <dgm:cxn modelId="{3D0FADCE-1F2A-4941-8CF4-D5E8D10698F2}" type="presOf" srcId="{62BCA60B-47EB-4A02-A877-FE92F33802C6}" destId="{9B7A86E8-9CEB-430F-B47F-CEF89D2008B9}" srcOrd="0" destOrd="0" presId="urn:microsoft.com/office/officeart/2005/8/layout/lProcess3"/>
    <dgm:cxn modelId="{B63475F0-6E27-4738-9C20-13A65B084ACE}" type="presOf" srcId="{05C904F5-D99F-4978-BA6D-1E6287E49031}" destId="{ABC605B4-EC86-4912-B3BC-A5B1F6AEFD40}" srcOrd="0" destOrd="0" presId="urn:microsoft.com/office/officeart/2005/8/layout/lProcess3"/>
    <dgm:cxn modelId="{90DBDA9B-BE1D-42CE-8D0B-E0972FCA94C7}" srcId="{8352E802-7500-48E7-963C-AF1B357AAEF2}" destId="{A78A4837-BA7D-4BD7-A72C-0841A78F14FE}" srcOrd="3" destOrd="0" parTransId="{C7CDB1F0-085A-4497-9698-30EE6AE3FCE4}" sibTransId="{B9133421-E059-4120-894D-FEFBBF8BD665}"/>
    <dgm:cxn modelId="{A0352747-0198-4101-87D8-D09E58F304A5}" type="presOf" srcId="{A78A4837-BA7D-4BD7-A72C-0841A78F14FE}" destId="{FE6AB8F2-BC4F-4262-99CE-A73BBD2FDC45}" srcOrd="0" destOrd="0" presId="urn:microsoft.com/office/officeart/2005/8/layout/lProcess3"/>
    <dgm:cxn modelId="{7BDC3596-4313-4D9D-8B56-A40F27AA5C35}" type="presOf" srcId="{04B2F8D3-B7DB-41EA-BA1A-0182CFE832CD}" destId="{9730F7EE-F423-4949-B2FA-817E0AAE759A}" srcOrd="0" destOrd="0" presId="urn:microsoft.com/office/officeart/2005/8/layout/lProcess3"/>
    <dgm:cxn modelId="{89018DBD-E420-47EB-86E5-F8CFF58E4307}" srcId="{2CA96FA3-E124-4880-B4A9-991B786CEEBF}" destId="{4D7E7972-5502-4F83-9C48-B5103F53DCE2}" srcOrd="1" destOrd="0" parTransId="{B1F75126-C132-4708-A14C-2AA56A471BAF}" sibTransId="{B5BEA1A1-B4E8-48B2-8EAD-E75C830AB211}"/>
    <dgm:cxn modelId="{9A1E55B8-5025-4D05-B9C7-C0598A839710}" type="presOf" srcId="{E8FF9140-2B34-4204-89E3-388C527F2911}" destId="{2C70F968-C389-4141-BF63-0941C42ACE39}" srcOrd="0" destOrd="0" presId="urn:microsoft.com/office/officeart/2005/8/layout/lProcess3"/>
    <dgm:cxn modelId="{65599B4B-56EF-4DFF-88D9-882A19B59A95}" type="presOf" srcId="{7717316E-0942-4F5B-B109-C36B1FF4D57F}" destId="{7F37C97C-D90C-4726-8FB6-9E8270C81BBD}" srcOrd="0" destOrd="0" presId="urn:microsoft.com/office/officeart/2005/8/layout/lProcess3"/>
    <dgm:cxn modelId="{064FAF82-403D-4FE3-BE55-0C93DC56AF37}" type="presOf" srcId="{1F50DD0B-51AF-4EE0-87D9-8B8502480819}" destId="{A3537CA8-810A-417E-B1FA-9EF25415064F}" srcOrd="0" destOrd="0" presId="urn:microsoft.com/office/officeart/2005/8/layout/lProcess3"/>
    <dgm:cxn modelId="{E534E25F-A5A9-4A62-A4E5-3AC4212989DB}" srcId="{8352E802-7500-48E7-963C-AF1B357AAEF2}" destId="{AD7CB27F-70EC-40A0-BBA5-4E4B03FB4141}" srcOrd="1" destOrd="0" parTransId="{E67FC73A-88E8-4DDB-8D6B-BF22DFF5AE49}" sibTransId="{8A89CB9D-E604-46A9-B2BB-3012A7BB5150}"/>
    <dgm:cxn modelId="{45928135-F888-45C7-951C-CEF9F5FFE7CF}" type="presOf" srcId="{56D7F6D0-DC5F-46D1-AA00-AF57038F0C63}" destId="{2CE0A8CF-1E7B-44D9-A6BD-AAC946394989}" srcOrd="0" destOrd="0" presId="urn:microsoft.com/office/officeart/2005/8/layout/lProcess3"/>
    <dgm:cxn modelId="{1753AC28-DD31-4562-934A-8AD9081DFCA7}" type="presOf" srcId="{D7F1C2AC-BD5F-4198-8260-E2543771939F}" destId="{314ACFC5-0EC9-4FFD-9A98-698DB7B03AF7}" srcOrd="0" destOrd="0" presId="urn:microsoft.com/office/officeart/2005/8/layout/lProcess3"/>
    <dgm:cxn modelId="{B206B70C-1AD7-46F9-9C8A-097A2FBFBC08}" srcId="{E8FF9140-2B34-4204-89E3-388C527F2911}" destId="{05C904F5-D99F-4978-BA6D-1E6287E49031}" srcOrd="3" destOrd="0" parTransId="{EF698006-E184-43F9-8D11-E8C6CCBF11E4}" sibTransId="{C9D11A6E-ABB9-4114-AADD-97700A40A438}"/>
    <dgm:cxn modelId="{63F5DDCD-F9CC-406C-88C9-FDBDD0EE7A68}" type="presOf" srcId="{983FFC9F-9DBC-4E52-8AD3-B818017D2A32}" destId="{5DA4E7AD-7D34-4F27-8C68-0F1EE0C233C6}" srcOrd="0" destOrd="0" presId="urn:microsoft.com/office/officeart/2005/8/layout/lProcess3"/>
    <dgm:cxn modelId="{E0035D71-D5B9-4368-8652-C736FC200B49}" srcId="{BDAD6059-66D1-4492-9BDD-91D1D3299364}" destId="{4C8630A2-E3F1-4C3F-AF8E-78DC0773E2E0}" srcOrd="1" destOrd="0" parTransId="{D7413229-5005-49F2-88A3-17BD100085F6}" sibTransId="{BD59C1E7-2F07-4369-ABA6-EEBBBE1F8255}"/>
    <dgm:cxn modelId="{3B8E6EE6-3974-414D-AA0D-51E29F4A7BD9}" type="presParOf" srcId="{C046C6B2-7D91-4FFA-8DDC-6C8582E5325C}" destId="{75752CD7-E617-4430-8E80-2C60B1C641B8}" srcOrd="0" destOrd="0" presId="urn:microsoft.com/office/officeart/2005/8/layout/lProcess3"/>
    <dgm:cxn modelId="{455E598E-448B-44C8-B059-1E1378B62F22}" type="presParOf" srcId="{75752CD7-E617-4430-8E80-2C60B1C641B8}" destId="{613F73B2-A295-4DEF-997F-FC3E000ECBA7}" srcOrd="0" destOrd="0" presId="urn:microsoft.com/office/officeart/2005/8/layout/lProcess3"/>
    <dgm:cxn modelId="{83C4E2F4-7DA1-45B8-9450-CDC0A66E0F2D}" type="presParOf" srcId="{75752CD7-E617-4430-8E80-2C60B1C641B8}" destId="{A6A8E03D-83F0-4A41-BBCC-5E3C3FFE8C2E}" srcOrd="1" destOrd="0" presId="urn:microsoft.com/office/officeart/2005/8/layout/lProcess3"/>
    <dgm:cxn modelId="{8E42A724-0BA5-47B7-8C7A-B417199DBB47}" type="presParOf" srcId="{75752CD7-E617-4430-8E80-2C60B1C641B8}" destId="{9B7A86E8-9CEB-430F-B47F-CEF89D2008B9}" srcOrd="2" destOrd="0" presId="urn:microsoft.com/office/officeart/2005/8/layout/lProcess3"/>
    <dgm:cxn modelId="{1B1ED24B-5E82-48FC-99A2-4DF015F14FE1}" type="presParOf" srcId="{75752CD7-E617-4430-8E80-2C60B1C641B8}" destId="{EA5E4A09-D5FF-4B72-A8A6-061C81474C42}" srcOrd="3" destOrd="0" presId="urn:microsoft.com/office/officeart/2005/8/layout/lProcess3"/>
    <dgm:cxn modelId="{D4698464-67A1-469E-A7A1-E149D1C492B5}" type="presParOf" srcId="{75752CD7-E617-4430-8E80-2C60B1C641B8}" destId="{870F9C8E-2E23-4955-A8FE-D733FC26B3F4}" srcOrd="4" destOrd="0" presId="urn:microsoft.com/office/officeart/2005/8/layout/lProcess3"/>
    <dgm:cxn modelId="{8D80BF57-0E60-4474-8559-D57F9B8A29F6}" type="presParOf" srcId="{75752CD7-E617-4430-8E80-2C60B1C641B8}" destId="{B608F9B6-A88C-4439-85E7-BB5673ABAB08}" srcOrd="5" destOrd="0" presId="urn:microsoft.com/office/officeart/2005/8/layout/lProcess3"/>
    <dgm:cxn modelId="{7EFFD48A-1CF5-4BE4-B157-5F7EE4B2F326}" type="presParOf" srcId="{75752CD7-E617-4430-8E80-2C60B1C641B8}" destId="{A2D2841A-12C6-4B07-89AC-B9CE2E3F6565}" srcOrd="6" destOrd="0" presId="urn:microsoft.com/office/officeart/2005/8/layout/lProcess3"/>
    <dgm:cxn modelId="{60E0A794-7295-4871-A00B-A1E58CDB5FA8}" type="presParOf" srcId="{75752CD7-E617-4430-8E80-2C60B1C641B8}" destId="{458F4AF0-F923-4E0F-8B5E-12ECF6000044}" srcOrd="7" destOrd="0" presId="urn:microsoft.com/office/officeart/2005/8/layout/lProcess3"/>
    <dgm:cxn modelId="{9FC236C6-79BE-4FA1-B750-FF30F881C11E}" type="presParOf" srcId="{75752CD7-E617-4430-8E80-2C60B1C641B8}" destId="{14368E33-2957-4E30-92DB-CA1803B8A334}" srcOrd="8" destOrd="0" presId="urn:microsoft.com/office/officeart/2005/8/layout/lProcess3"/>
    <dgm:cxn modelId="{AB35CE14-73D6-4C88-92C5-ADE48D47136F}" type="presParOf" srcId="{C046C6B2-7D91-4FFA-8DDC-6C8582E5325C}" destId="{37D734C0-AD2A-4049-AA82-320BB889ABD0}" srcOrd="1" destOrd="0" presId="urn:microsoft.com/office/officeart/2005/8/layout/lProcess3"/>
    <dgm:cxn modelId="{D5DA5974-0E54-4053-A0DF-2357C63FD614}" type="presParOf" srcId="{C046C6B2-7D91-4FFA-8DDC-6C8582E5325C}" destId="{D05799A2-4633-434A-8C41-B915549D3CC9}" srcOrd="2" destOrd="0" presId="urn:microsoft.com/office/officeart/2005/8/layout/lProcess3"/>
    <dgm:cxn modelId="{205BDC44-59EA-4668-8F8E-72A668A76063}" type="presParOf" srcId="{D05799A2-4633-434A-8C41-B915549D3CC9}" destId="{731901C9-3B8F-4349-9C1E-1602D58D2B62}" srcOrd="0" destOrd="0" presId="urn:microsoft.com/office/officeart/2005/8/layout/lProcess3"/>
    <dgm:cxn modelId="{D24E7EB7-D786-46F1-A49F-01DD52355700}" type="presParOf" srcId="{D05799A2-4633-434A-8C41-B915549D3CC9}" destId="{04C2C1FC-70A0-452E-8C2A-32CC58443BEE}" srcOrd="1" destOrd="0" presId="urn:microsoft.com/office/officeart/2005/8/layout/lProcess3"/>
    <dgm:cxn modelId="{DB7006FA-FDFD-4A94-93DA-EF0515F3ADE4}" type="presParOf" srcId="{D05799A2-4633-434A-8C41-B915549D3CC9}" destId="{7F37C97C-D90C-4726-8FB6-9E8270C81BBD}" srcOrd="2" destOrd="0" presId="urn:microsoft.com/office/officeart/2005/8/layout/lProcess3"/>
    <dgm:cxn modelId="{08BD8ABE-14A6-49D1-99DC-C15276176D5E}" type="presParOf" srcId="{D05799A2-4633-434A-8C41-B915549D3CC9}" destId="{AB4E58FF-0406-4CE8-90C0-C5A534A5EECF}" srcOrd="3" destOrd="0" presId="urn:microsoft.com/office/officeart/2005/8/layout/lProcess3"/>
    <dgm:cxn modelId="{80990143-0BFA-4A43-921D-979A7272FF92}" type="presParOf" srcId="{D05799A2-4633-434A-8C41-B915549D3CC9}" destId="{314ACFC5-0EC9-4FFD-9A98-698DB7B03AF7}" srcOrd="4" destOrd="0" presId="urn:microsoft.com/office/officeart/2005/8/layout/lProcess3"/>
    <dgm:cxn modelId="{70E9A8CC-A4B3-42F7-B836-A1003C7AE5FA}" type="presParOf" srcId="{D05799A2-4633-434A-8C41-B915549D3CC9}" destId="{516FD331-C70B-4ED2-91B9-38BAFE17970F}" srcOrd="5" destOrd="0" presId="urn:microsoft.com/office/officeart/2005/8/layout/lProcess3"/>
    <dgm:cxn modelId="{20AD4D25-C05A-459A-B3AC-5A5D4D99B394}" type="presParOf" srcId="{D05799A2-4633-434A-8C41-B915549D3CC9}" destId="{F67869ED-995F-4DCC-914A-D9A59AF6A5DF}" srcOrd="6" destOrd="0" presId="urn:microsoft.com/office/officeart/2005/8/layout/lProcess3"/>
    <dgm:cxn modelId="{7AEED88B-2394-48C0-9DE7-59738E2E7A33}" type="presParOf" srcId="{C046C6B2-7D91-4FFA-8DDC-6C8582E5325C}" destId="{FB60E778-4BD8-47B3-9DE1-72B53F282A78}" srcOrd="3" destOrd="0" presId="urn:microsoft.com/office/officeart/2005/8/layout/lProcess3"/>
    <dgm:cxn modelId="{7B51F59E-EEE5-4D75-B626-EC9E48F012E3}" type="presParOf" srcId="{C046C6B2-7D91-4FFA-8DDC-6C8582E5325C}" destId="{52C7B60D-769F-4DD0-8541-1C412FB2C0EA}" srcOrd="4" destOrd="0" presId="urn:microsoft.com/office/officeart/2005/8/layout/lProcess3"/>
    <dgm:cxn modelId="{57A7DCCC-4814-4739-9ABA-74C7AD186D9B}" type="presParOf" srcId="{52C7B60D-769F-4DD0-8541-1C412FB2C0EA}" destId="{2C70F968-C389-4141-BF63-0941C42ACE39}" srcOrd="0" destOrd="0" presId="urn:microsoft.com/office/officeart/2005/8/layout/lProcess3"/>
    <dgm:cxn modelId="{137308C9-A105-44F8-BCB7-BD596D90083C}" type="presParOf" srcId="{52C7B60D-769F-4DD0-8541-1C412FB2C0EA}" destId="{2C7CC87A-CA92-4D2E-A947-FA16557BD52F}" srcOrd="1" destOrd="0" presId="urn:microsoft.com/office/officeart/2005/8/layout/lProcess3"/>
    <dgm:cxn modelId="{92656E4E-173B-4100-A343-510F8780FB48}" type="presParOf" srcId="{52C7B60D-769F-4DD0-8541-1C412FB2C0EA}" destId="{CB5DC610-6E29-4105-8314-F6861379D236}" srcOrd="2" destOrd="0" presId="urn:microsoft.com/office/officeart/2005/8/layout/lProcess3"/>
    <dgm:cxn modelId="{EC893DF9-89DE-4D24-92E9-65B02DCAE1FE}" type="presParOf" srcId="{52C7B60D-769F-4DD0-8541-1C412FB2C0EA}" destId="{93AB4F44-788D-4B9B-944F-DDE545BA45F3}" srcOrd="3" destOrd="0" presId="urn:microsoft.com/office/officeart/2005/8/layout/lProcess3"/>
    <dgm:cxn modelId="{CAD139C9-1DF5-4726-B2F5-8BB84E6A7B7C}" type="presParOf" srcId="{52C7B60D-769F-4DD0-8541-1C412FB2C0EA}" destId="{A93D8EBA-BF72-4EFA-93BE-ECA3A9F6C539}" srcOrd="4" destOrd="0" presId="urn:microsoft.com/office/officeart/2005/8/layout/lProcess3"/>
    <dgm:cxn modelId="{23B99206-2591-46A9-9EE4-8372990A93F5}" type="presParOf" srcId="{52C7B60D-769F-4DD0-8541-1C412FB2C0EA}" destId="{17A069E4-2175-446A-A632-6D69C5D873B2}" srcOrd="5" destOrd="0" presId="urn:microsoft.com/office/officeart/2005/8/layout/lProcess3"/>
    <dgm:cxn modelId="{DD3AE3DC-BFA0-45C8-B8F7-878B1DF891A0}" type="presParOf" srcId="{52C7B60D-769F-4DD0-8541-1C412FB2C0EA}" destId="{9730F7EE-F423-4949-B2FA-817E0AAE759A}" srcOrd="6" destOrd="0" presId="urn:microsoft.com/office/officeart/2005/8/layout/lProcess3"/>
    <dgm:cxn modelId="{82674272-4099-48CE-BD12-1E78F439484D}" type="presParOf" srcId="{52C7B60D-769F-4DD0-8541-1C412FB2C0EA}" destId="{7AD6EFC9-018A-44D2-96C9-79BD65C60A4E}" srcOrd="7" destOrd="0" presId="urn:microsoft.com/office/officeart/2005/8/layout/lProcess3"/>
    <dgm:cxn modelId="{65E3573E-18E6-4D44-B2E6-69460253FA42}" type="presParOf" srcId="{52C7B60D-769F-4DD0-8541-1C412FB2C0EA}" destId="{ABC605B4-EC86-4912-B3BC-A5B1F6AEFD40}" srcOrd="8" destOrd="0" presId="urn:microsoft.com/office/officeart/2005/8/layout/lProcess3"/>
    <dgm:cxn modelId="{1D0B368F-0F2F-4809-9E07-CF7E520F015B}" type="presParOf" srcId="{52C7B60D-769F-4DD0-8541-1C412FB2C0EA}" destId="{3B38F2C5-DF2C-4CC8-A2D5-7D3E4C61BEC6}" srcOrd="9" destOrd="0" presId="urn:microsoft.com/office/officeart/2005/8/layout/lProcess3"/>
    <dgm:cxn modelId="{1AE9920E-F2E4-4F6B-BFB2-9614C22E60E1}" type="presParOf" srcId="{52C7B60D-769F-4DD0-8541-1C412FB2C0EA}" destId="{5DA4E7AD-7D34-4F27-8C68-0F1EE0C233C6}" srcOrd="10" destOrd="0" presId="urn:microsoft.com/office/officeart/2005/8/layout/lProcess3"/>
    <dgm:cxn modelId="{0BB71371-A84F-4301-B275-6EC5A1C9B61A}" type="presParOf" srcId="{C046C6B2-7D91-4FFA-8DDC-6C8582E5325C}" destId="{8A2DB5B9-BC29-4766-B1EF-48542E888567}" srcOrd="5" destOrd="0" presId="urn:microsoft.com/office/officeart/2005/8/layout/lProcess3"/>
    <dgm:cxn modelId="{C860FEE5-6D92-4F05-B999-9480C16B8853}" type="presParOf" srcId="{C046C6B2-7D91-4FFA-8DDC-6C8582E5325C}" destId="{3A0930D7-1BB2-46C7-A07F-A7C907EC1153}" srcOrd="6" destOrd="0" presId="urn:microsoft.com/office/officeart/2005/8/layout/lProcess3"/>
    <dgm:cxn modelId="{DB3AB2C6-8D2B-475C-ACEE-B456B8FFDD4C}" type="presParOf" srcId="{3A0930D7-1BB2-46C7-A07F-A7C907EC1153}" destId="{59E286B5-F4C7-48BA-A3A9-18193139175E}" srcOrd="0" destOrd="0" presId="urn:microsoft.com/office/officeart/2005/8/layout/lProcess3"/>
    <dgm:cxn modelId="{FBF919DB-93B8-43BF-BA35-22470E1334C0}" type="presParOf" srcId="{3A0930D7-1BB2-46C7-A07F-A7C907EC1153}" destId="{AC13524B-D9F8-4628-BB5F-950C0CD06156}" srcOrd="1" destOrd="0" presId="urn:microsoft.com/office/officeart/2005/8/layout/lProcess3"/>
    <dgm:cxn modelId="{D54160D4-2E93-4771-A9FE-4BD6511A9BD2}" type="presParOf" srcId="{3A0930D7-1BB2-46C7-A07F-A7C907EC1153}" destId="{E25C6DBD-6BC2-41D7-B33B-F61C75AEAD7E}" srcOrd="2" destOrd="0" presId="urn:microsoft.com/office/officeart/2005/8/layout/lProcess3"/>
    <dgm:cxn modelId="{563A72C5-D1AD-4890-B267-45F70884D055}" type="presParOf" srcId="{3A0930D7-1BB2-46C7-A07F-A7C907EC1153}" destId="{8B50510D-93F1-4827-B14F-DA4ED69A0312}" srcOrd="3" destOrd="0" presId="urn:microsoft.com/office/officeart/2005/8/layout/lProcess3"/>
    <dgm:cxn modelId="{4647049B-8D48-437F-B208-B6CE7FA43133}" type="presParOf" srcId="{3A0930D7-1BB2-46C7-A07F-A7C907EC1153}" destId="{77777FE1-2BC3-4A85-BE56-9687DB00E3E2}" srcOrd="4" destOrd="0" presId="urn:microsoft.com/office/officeart/2005/8/layout/lProcess3"/>
    <dgm:cxn modelId="{890F7A92-D4FB-40BE-9A97-D0AA1B58A4C3}" type="presParOf" srcId="{3A0930D7-1BB2-46C7-A07F-A7C907EC1153}" destId="{6004B54B-FE12-436A-930B-9905CA99CCFC}" srcOrd="5" destOrd="0" presId="urn:microsoft.com/office/officeart/2005/8/layout/lProcess3"/>
    <dgm:cxn modelId="{EEBCD260-58CD-4ABD-99C2-BEE10128DEA7}" type="presParOf" srcId="{3A0930D7-1BB2-46C7-A07F-A7C907EC1153}" destId="{F46144CF-C602-4D3A-B51E-6EA986475608}" srcOrd="6" destOrd="0" presId="urn:microsoft.com/office/officeart/2005/8/layout/lProcess3"/>
    <dgm:cxn modelId="{FCF4A823-3CF6-4927-9FB8-4E15A1865707}" type="presParOf" srcId="{3A0930D7-1BB2-46C7-A07F-A7C907EC1153}" destId="{3A51D55C-6CED-4DC8-9A53-FE6329438821}" srcOrd="7" destOrd="0" presId="urn:microsoft.com/office/officeart/2005/8/layout/lProcess3"/>
    <dgm:cxn modelId="{6C60C51E-36FE-45CA-BCC1-6CCE67F15F38}" type="presParOf" srcId="{3A0930D7-1BB2-46C7-A07F-A7C907EC1153}" destId="{0BAD9F69-6766-4C89-91A1-AFC687F174D6}" srcOrd="8" destOrd="0" presId="urn:microsoft.com/office/officeart/2005/8/layout/lProcess3"/>
    <dgm:cxn modelId="{AE520498-589D-446D-A652-552A50D610A5}" type="presParOf" srcId="{C046C6B2-7D91-4FFA-8DDC-6C8582E5325C}" destId="{03ED53C0-DE77-4133-95B0-4AD629D56848}" srcOrd="7" destOrd="0" presId="urn:microsoft.com/office/officeart/2005/8/layout/lProcess3"/>
    <dgm:cxn modelId="{984C899D-5F04-41E0-9268-E26D73B8A6E4}" type="presParOf" srcId="{C046C6B2-7D91-4FFA-8DDC-6C8582E5325C}" destId="{BC4B432E-B87C-4C4D-93B5-4FA438D9B5A3}" srcOrd="8" destOrd="0" presId="urn:microsoft.com/office/officeart/2005/8/layout/lProcess3"/>
    <dgm:cxn modelId="{314CC8E1-EB98-4F53-A06F-7376C36A3F4A}" type="presParOf" srcId="{BC4B432E-B87C-4C4D-93B5-4FA438D9B5A3}" destId="{2269FEF2-365B-422C-A51B-BEA6828B5F5F}" srcOrd="0" destOrd="0" presId="urn:microsoft.com/office/officeart/2005/8/layout/lProcess3"/>
    <dgm:cxn modelId="{38908EF7-F0F3-46CD-8927-4D062BB5138B}" type="presParOf" srcId="{BC4B432E-B87C-4C4D-93B5-4FA438D9B5A3}" destId="{65106176-C312-4B10-80DF-0B04E6F8712B}" srcOrd="1" destOrd="0" presId="urn:microsoft.com/office/officeart/2005/8/layout/lProcess3"/>
    <dgm:cxn modelId="{7FD11779-249D-4901-A1BD-583C5DFC5070}" type="presParOf" srcId="{BC4B432E-B87C-4C4D-93B5-4FA438D9B5A3}" destId="{1674380E-6833-4EB3-9B94-A0191414C09A}" srcOrd="2" destOrd="0" presId="urn:microsoft.com/office/officeart/2005/8/layout/lProcess3"/>
    <dgm:cxn modelId="{5EF37265-2760-4307-B602-20F7E4662C6A}" type="presParOf" srcId="{BC4B432E-B87C-4C4D-93B5-4FA438D9B5A3}" destId="{D3799F45-47AD-4A49-BB75-8832901824DB}" srcOrd="3" destOrd="0" presId="urn:microsoft.com/office/officeart/2005/8/layout/lProcess3"/>
    <dgm:cxn modelId="{F081517C-EDF1-41C5-B1C4-0DD82AE6D965}" type="presParOf" srcId="{BC4B432E-B87C-4C4D-93B5-4FA438D9B5A3}" destId="{AC4A4863-D9AB-4F2F-AB75-08C5A5305F6D}" srcOrd="4" destOrd="0" presId="urn:microsoft.com/office/officeart/2005/8/layout/lProcess3"/>
    <dgm:cxn modelId="{30CDE850-0767-4743-B0F8-8221C812293B}" type="presParOf" srcId="{BC4B432E-B87C-4C4D-93B5-4FA438D9B5A3}" destId="{938DF4B1-CB21-4431-BB25-DF3635748F5F}" srcOrd="5" destOrd="0" presId="urn:microsoft.com/office/officeart/2005/8/layout/lProcess3"/>
    <dgm:cxn modelId="{01533EB6-6A3C-4CC9-8720-73B26F58100A}" type="presParOf" srcId="{BC4B432E-B87C-4C4D-93B5-4FA438D9B5A3}" destId="{2CE0A8CF-1E7B-44D9-A6BD-AAC946394989}" srcOrd="6" destOrd="0" presId="urn:microsoft.com/office/officeart/2005/8/layout/lProcess3"/>
    <dgm:cxn modelId="{35FBC83F-85EA-487E-B199-FAAC8C57B99F}" type="presParOf" srcId="{BC4B432E-B87C-4C4D-93B5-4FA438D9B5A3}" destId="{C3FBF387-7D70-49ED-A1D6-6DA7EA95B209}" srcOrd="7" destOrd="0" presId="urn:microsoft.com/office/officeart/2005/8/layout/lProcess3"/>
    <dgm:cxn modelId="{3DBC9C76-ECFB-49D8-AE17-944EAB6B605A}" type="presParOf" srcId="{BC4B432E-B87C-4C4D-93B5-4FA438D9B5A3}" destId="{FE6AB8F2-BC4F-4262-99CE-A73BBD2FDC45}" srcOrd="8" destOrd="0" presId="urn:microsoft.com/office/officeart/2005/8/layout/lProcess3"/>
    <dgm:cxn modelId="{5F3C3C73-1405-442A-874B-765613C62A1A}" type="presParOf" srcId="{BC4B432E-B87C-4C4D-93B5-4FA438D9B5A3}" destId="{15249F41-1C40-414C-AF96-D6586F384B7D}" srcOrd="9" destOrd="0" presId="urn:microsoft.com/office/officeart/2005/8/layout/lProcess3"/>
    <dgm:cxn modelId="{66C73D5F-7999-4C1F-91CC-2C7639E6B72A}" type="presParOf" srcId="{BC4B432E-B87C-4C4D-93B5-4FA438D9B5A3}" destId="{9DE2DE47-1354-4AE1-BC1A-74750A6DDE6C}" srcOrd="10" destOrd="0" presId="urn:microsoft.com/office/officeart/2005/8/layout/lProcess3"/>
    <dgm:cxn modelId="{3E4BC098-8E59-4E20-B70E-648093D0092A}" type="presParOf" srcId="{C046C6B2-7D91-4FFA-8DDC-6C8582E5325C}" destId="{633769D9-5445-4F7B-BAAD-08A424E93971}" srcOrd="9" destOrd="0" presId="urn:microsoft.com/office/officeart/2005/8/layout/lProcess3"/>
    <dgm:cxn modelId="{581B9C88-7D24-46CF-A47B-26744380CFBD}" type="presParOf" srcId="{C046C6B2-7D91-4FFA-8DDC-6C8582E5325C}" destId="{28F12C2E-F810-4298-A05E-0AD948D6CB74}" srcOrd="10" destOrd="0" presId="urn:microsoft.com/office/officeart/2005/8/layout/lProcess3"/>
    <dgm:cxn modelId="{469CC5D4-73AF-44C5-A13C-B5A78A69497E}" type="presParOf" srcId="{28F12C2E-F810-4298-A05E-0AD948D6CB74}" destId="{0AA18F10-E130-44AB-8C7C-6C8DEE17E1F9}" srcOrd="0" destOrd="0" presId="urn:microsoft.com/office/officeart/2005/8/layout/lProcess3"/>
    <dgm:cxn modelId="{48859A51-60C7-4F0B-A6C5-B827A53888CA}" type="presParOf" srcId="{28F12C2E-F810-4298-A05E-0AD948D6CB74}" destId="{4108CE68-F9F9-4974-BDC1-1097AFA1C18D}" srcOrd="1" destOrd="0" presId="urn:microsoft.com/office/officeart/2005/8/layout/lProcess3"/>
    <dgm:cxn modelId="{7F2F871D-9A08-4CAA-A3E8-02DD23640C65}" type="presParOf" srcId="{28F12C2E-F810-4298-A05E-0AD948D6CB74}" destId="{209409DA-D651-4522-9318-854D7C84F8D3}" srcOrd="2" destOrd="0" presId="urn:microsoft.com/office/officeart/2005/8/layout/lProcess3"/>
    <dgm:cxn modelId="{3204393F-CCD3-4F2F-B483-53AF59F4483E}" type="presParOf" srcId="{28F12C2E-F810-4298-A05E-0AD948D6CB74}" destId="{0877CED9-1831-4E93-864E-8353EBFF1527}" srcOrd="3" destOrd="0" presId="urn:microsoft.com/office/officeart/2005/8/layout/lProcess3"/>
    <dgm:cxn modelId="{C7CA4D69-533B-4797-A813-BC2D9DF97BF3}" type="presParOf" srcId="{28F12C2E-F810-4298-A05E-0AD948D6CB74}" destId="{E063CD59-D2C3-4127-83D5-288E02DC0F38}" srcOrd="4" destOrd="0" presId="urn:microsoft.com/office/officeart/2005/8/layout/lProcess3"/>
    <dgm:cxn modelId="{8249CCD5-0861-42AE-AE9F-665E4F7E8184}" type="presParOf" srcId="{28F12C2E-F810-4298-A05E-0AD948D6CB74}" destId="{9E82D84A-A381-4221-BC87-F27D84928D73}" srcOrd="5" destOrd="0" presId="urn:microsoft.com/office/officeart/2005/8/layout/lProcess3"/>
    <dgm:cxn modelId="{48666842-C17D-4E51-8560-C36DFCBB41AF}" type="presParOf" srcId="{28F12C2E-F810-4298-A05E-0AD948D6CB74}" destId="{E428BB53-E488-44F1-8EFD-1F0C19216296}" srcOrd="6" destOrd="0" presId="urn:microsoft.com/office/officeart/2005/8/layout/lProcess3"/>
    <dgm:cxn modelId="{210181C9-BFDF-459C-A35D-815432A9CCD2}" type="presParOf" srcId="{28F12C2E-F810-4298-A05E-0AD948D6CB74}" destId="{2211C356-C2DD-495C-82F3-9A051A64A01A}" srcOrd="7" destOrd="0" presId="urn:microsoft.com/office/officeart/2005/8/layout/lProcess3"/>
    <dgm:cxn modelId="{BF29E85F-5E67-4594-A322-1E436CCA9855}" type="presParOf" srcId="{28F12C2E-F810-4298-A05E-0AD948D6CB74}" destId="{A3537CA8-810A-417E-B1FA-9EF25415064F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F73B2-A295-4DEF-997F-FC3E000ECBA7}">
      <dsp:nvSpPr>
        <dsp:cNvPr id="0" name=""/>
        <dsp:cNvSpPr/>
      </dsp:nvSpPr>
      <dsp:spPr>
        <a:xfrm>
          <a:off x="169757" y="1558"/>
          <a:ext cx="1687629" cy="6750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100" b="1" kern="1200" cap="all" baseline="0" dirty="0" smtClean="0"/>
            <a:t>Projeto</a:t>
          </a:r>
          <a:endParaRPr lang="pt-BR" sz="1100" b="1" kern="1200" cap="all" baseline="0" dirty="0"/>
        </a:p>
      </dsp:txBody>
      <dsp:txXfrm>
        <a:off x="507283" y="1558"/>
        <a:ext cx="1012578" cy="675051"/>
      </dsp:txXfrm>
    </dsp:sp>
    <dsp:sp modelId="{9B7A86E8-9CEB-430F-B47F-CEF89D2008B9}">
      <dsp:nvSpPr>
        <dsp:cNvPr id="0" name=""/>
        <dsp:cNvSpPr/>
      </dsp:nvSpPr>
      <dsp:spPr>
        <a:xfrm>
          <a:off x="1636771" y="58937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Elaboração</a:t>
          </a:r>
          <a:endParaRPr lang="pt-BR" sz="1000" b="1" kern="1200" dirty="0"/>
        </a:p>
      </dsp:txBody>
      <dsp:txXfrm>
        <a:off x="1916917" y="58937"/>
        <a:ext cx="840440" cy="560292"/>
      </dsp:txXfrm>
    </dsp:sp>
    <dsp:sp modelId="{870F9C8E-2E23-4955-A8FE-D733FC26B3F4}">
      <dsp:nvSpPr>
        <dsp:cNvPr id="0" name=""/>
        <dsp:cNvSpPr/>
      </dsp:nvSpPr>
      <dsp:spPr>
        <a:xfrm>
          <a:off x="2841401" y="58937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Deliberação</a:t>
          </a:r>
          <a:endParaRPr lang="pt-BR" sz="1000" b="1" kern="1200"/>
        </a:p>
      </dsp:txBody>
      <dsp:txXfrm>
        <a:off x="3121547" y="58937"/>
        <a:ext cx="840440" cy="560292"/>
      </dsp:txXfrm>
    </dsp:sp>
    <dsp:sp modelId="{A2D2841A-12C6-4B07-89AC-B9CE2E3F6565}">
      <dsp:nvSpPr>
        <dsp:cNvPr id="0" name=""/>
        <dsp:cNvSpPr/>
      </dsp:nvSpPr>
      <dsp:spPr>
        <a:xfrm>
          <a:off x="4046031" y="58937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Registro</a:t>
          </a:r>
          <a:endParaRPr lang="pt-BR" sz="1000" b="1" kern="1200" dirty="0"/>
        </a:p>
      </dsp:txBody>
      <dsp:txXfrm>
        <a:off x="4326177" y="58937"/>
        <a:ext cx="840440" cy="560292"/>
      </dsp:txXfrm>
    </dsp:sp>
    <dsp:sp modelId="{14368E33-2957-4E30-92DB-CA1803B8A334}">
      <dsp:nvSpPr>
        <dsp:cNvPr id="0" name=""/>
        <dsp:cNvSpPr/>
      </dsp:nvSpPr>
      <dsp:spPr>
        <a:xfrm>
          <a:off x="5266663" y="58937"/>
          <a:ext cx="1400732" cy="560292"/>
        </a:xfrm>
        <a:prstGeom prst="chevron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baseline="0" dirty="0" smtClean="0"/>
            <a:t>CEP</a:t>
          </a:r>
          <a:endParaRPr lang="pt-BR" sz="1200" b="1" kern="1200" baseline="0" dirty="0"/>
        </a:p>
      </dsp:txBody>
      <dsp:txXfrm>
        <a:off x="5546809" y="58937"/>
        <a:ext cx="840440" cy="560292"/>
      </dsp:txXfrm>
    </dsp:sp>
    <dsp:sp modelId="{731901C9-3B8F-4349-9C1E-1602D58D2B62}">
      <dsp:nvSpPr>
        <dsp:cNvPr id="0" name=""/>
        <dsp:cNvSpPr/>
      </dsp:nvSpPr>
      <dsp:spPr>
        <a:xfrm>
          <a:off x="169757" y="771117"/>
          <a:ext cx="1687629" cy="6750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100" b="1" kern="1200" cap="all" baseline="0" dirty="0"/>
            <a:t>Edital</a:t>
          </a:r>
        </a:p>
      </dsp:txBody>
      <dsp:txXfrm>
        <a:off x="507283" y="771117"/>
        <a:ext cx="1012578" cy="675051"/>
      </dsp:txXfrm>
    </dsp:sp>
    <dsp:sp modelId="{7F37C97C-D90C-4726-8FB6-9E8270C81BBD}">
      <dsp:nvSpPr>
        <dsp:cNvPr id="0" name=""/>
        <dsp:cNvSpPr/>
      </dsp:nvSpPr>
      <dsp:spPr>
        <a:xfrm>
          <a:off x="1636771" y="828496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Elaboração</a:t>
          </a:r>
          <a:endParaRPr lang="pt-BR" sz="1000" b="1" kern="1200"/>
        </a:p>
      </dsp:txBody>
      <dsp:txXfrm>
        <a:off x="1916917" y="828496"/>
        <a:ext cx="840440" cy="560292"/>
      </dsp:txXfrm>
    </dsp:sp>
    <dsp:sp modelId="{314ACFC5-0EC9-4FFD-9A98-698DB7B03AF7}">
      <dsp:nvSpPr>
        <dsp:cNvPr id="0" name=""/>
        <dsp:cNvSpPr/>
      </dsp:nvSpPr>
      <dsp:spPr>
        <a:xfrm>
          <a:off x="2841401" y="828496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Divulgação</a:t>
          </a:r>
          <a:endParaRPr lang="pt-BR" sz="1000" b="1" kern="1200"/>
        </a:p>
      </dsp:txBody>
      <dsp:txXfrm>
        <a:off x="3121547" y="828496"/>
        <a:ext cx="840440" cy="560292"/>
      </dsp:txXfrm>
    </dsp:sp>
    <dsp:sp modelId="{F67869ED-995F-4DCC-914A-D9A59AF6A5DF}">
      <dsp:nvSpPr>
        <dsp:cNvPr id="0" name=""/>
        <dsp:cNvSpPr/>
      </dsp:nvSpPr>
      <dsp:spPr>
        <a:xfrm>
          <a:off x="4046031" y="828496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Inscrição</a:t>
          </a:r>
          <a:endParaRPr lang="pt-BR" sz="1000" b="1" kern="1200"/>
        </a:p>
      </dsp:txBody>
      <dsp:txXfrm>
        <a:off x="4326177" y="828496"/>
        <a:ext cx="840440" cy="560292"/>
      </dsp:txXfrm>
    </dsp:sp>
    <dsp:sp modelId="{2C70F968-C389-4141-BF63-0941C42ACE39}">
      <dsp:nvSpPr>
        <dsp:cNvPr id="0" name=""/>
        <dsp:cNvSpPr/>
      </dsp:nvSpPr>
      <dsp:spPr>
        <a:xfrm>
          <a:off x="169757" y="1540676"/>
          <a:ext cx="1687629" cy="6750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100" b="1" kern="1200" cap="all" baseline="0" dirty="0"/>
            <a:t>Seleção</a:t>
          </a:r>
        </a:p>
      </dsp:txBody>
      <dsp:txXfrm>
        <a:off x="507283" y="1540676"/>
        <a:ext cx="1012578" cy="675051"/>
      </dsp:txXfrm>
    </dsp:sp>
    <dsp:sp modelId="{CB5DC610-6E29-4105-8314-F6861379D236}">
      <dsp:nvSpPr>
        <dsp:cNvPr id="0" name=""/>
        <dsp:cNvSpPr/>
      </dsp:nvSpPr>
      <dsp:spPr>
        <a:xfrm>
          <a:off x="1636771" y="1598055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Validação</a:t>
          </a:r>
          <a:endParaRPr lang="pt-BR" sz="1000" b="1" kern="1200"/>
        </a:p>
      </dsp:txBody>
      <dsp:txXfrm>
        <a:off x="1916917" y="1598055"/>
        <a:ext cx="840440" cy="560292"/>
      </dsp:txXfrm>
    </dsp:sp>
    <dsp:sp modelId="{A93D8EBA-BF72-4EFA-93BE-ECA3A9F6C539}">
      <dsp:nvSpPr>
        <dsp:cNvPr id="0" name=""/>
        <dsp:cNvSpPr/>
      </dsp:nvSpPr>
      <dsp:spPr>
        <a:xfrm>
          <a:off x="2841401" y="1598055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Classificação</a:t>
          </a:r>
          <a:endParaRPr lang="pt-BR" sz="1000" b="1" kern="1200"/>
        </a:p>
      </dsp:txBody>
      <dsp:txXfrm>
        <a:off x="3121547" y="1598055"/>
        <a:ext cx="840440" cy="560292"/>
      </dsp:txXfrm>
    </dsp:sp>
    <dsp:sp modelId="{9730F7EE-F423-4949-B2FA-817E0AAE759A}">
      <dsp:nvSpPr>
        <dsp:cNvPr id="0" name=""/>
        <dsp:cNvSpPr/>
      </dsp:nvSpPr>
      <dsp:spPr>
        <a:xfrm>
          <a:off x="4046031" y="1598055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Registro</a:t>
          </a:r>
          <a:endParaRPr lang="pt-BR" sz="1000" b="1" kern="1200"/>
        </a:p>
      </dsp:txBody>
      <dsp:txXfrm>
        <a:off x="4326177" y="1598055"/>
        <a:ext cx="840440" cy="560292"/>
      </dsp:txXfrm>
    </dsp:sp>
    <dsp:sp modelId="{ABC605B4-EC86-4912-B3BC-A5B1F6AEFD40}">
      <dsp:nvSpPr>
        <dsp:cNvPr id="0" name=""/>
        <dsp:cNvSpPr/>
      </dsp:nvSpPr>
      <dsp:spPr>
        <a:xfrm>
          <a:off x="5250661" y="1598055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Convocação</a:t>
          </a:r>
          <a:endParaRPr lang="pt-BR" sz="1000" b="1" kern="1200" dirty="0"/>
        </a:p>
      </dsp:txBody>
      <dsp:txXfrm>
        <a:off x="5530807" y="1598055"/>
        <a:ext cx="840440" cy="560292"/>
      </dsp:txXfrm>
    </dsp:sp>
    <dsp:sp modelId="{5DA4E7AD-7D34-4F27-8C68-0F1EE0C233C6}">
      <dsp:nvSpPr>
        <dsp:cNvPr id="0" name=""/>
        <dsp:cNvSpPr/>
      </dsp:nvSpPr>
      <dsp:spPr>
        <a:xfrm>
          <a:off x="6455291" y="1598055"/>
          <a:ext cx="1400732" cy="560292"/>
        </a:xfrm>
        <a:prstGeom prst="chevron">
          <a:avLst/>
        </a:prstGeom>
        <a:noFill/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Alunos Bolsistas</a:t>
          </a:r>
          <a:endParaRPr lang="pt-BR" sz="1000" b="1" kern="1200" dirty="0"/>
        </a:p>
      </dsp:txBody>
      <dsp:txXfrm>
        <a:off x="6735437" y="1598055"/>
        <a:ext cx="840440" cy="560292"/>
      </dsp:txXfrm>
    </dsp:sp>
    <dsp:sp modelId="{59E286B5-F4C7-48BA-A3A9-18193139175E}">
      <dsp:nvSpPr>
        <dsp:cNvPr id="0" name=""/>
        <dsp:cNvSpPr/>
      </dsp:nvSpPr>
      <dsp:spPr>
        <a:xfrm>
          <a:off x="169757" y="2310235"/>
          <a:ext cx="1687629" cy="675051"/>
        </a:xfrm>
        <a:prstGeom prst="chevron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000" b="1" kern="1200" cap="all" baseline="0" dirty="0"/>
            <a:t> </a:t>
          </a:r>
          <a:r>
            <a:rPr lang="pt-BR" sz="1000" b="1" kern="1200" cap="all" baseline="0" dirty="0" smtClean="0"/>
            <a:t>Treinamento</a:t>
          </a:r>
          <a:endParaRPr lang="pt-BR" sz="1000" b="1" kern="1200" cap="all" baseline="0" dirty="0"/>
        </a:p>
      </dsp:txBody>
      <dsp:txXfrm>
        <a:off x="507283" y="2310235"/>
        <a:ext cx="1012578" cy="675051"/>
      </dsp:txXfrm>
    </dsp:sp>
    <dsp:sp modelId="{E25C6DBD-6BC2-41D7-B33B-F61C75AEAD7E}">
      <dsp:nvSpPr>
        <dsp:cNvPr id="0" name=""/>
        <dsp:cNvSpPr/>
      </dsp:nvSpPr>
      <dsp:spPr>
        <a:xfrm>
          <a:off x="1652773" y="2367614"/>
          <a:ext cx="1400732" cy="56029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1"/>
              </a:solidFill>
            </a:rPr>
            <a:t>Liberação no AVA </a:t>
          </a:r>
          <a:r>
            <a:rPr lang="pt-BR" sz="1200" b="1" i="1" kern="1200" dirty="0" smtClean="0">
              <a:solidFill>
                <a:schemeClr val="tx1"/>
              </a:solidFill>
            </a:rPr>
            <a:t>Stricto</a:t>
          </a:r>
          <a:endParaRPr lang="pt-BR" sz="1200" b="1" kern="1200" dirty="0">
            <a:solidFill>
              <a:schemeClr val="tx1"/>
            </a:solidFill>
          </a:endParaRPr>
        </a:p>
      </dsp:txBody>
      <dsp:txXfrm>
        <a:off x="1932919" y="2367614"/>
        <a:ext cx="840440" cy="560292"/>
      </dsp:txXfrm>
    </dsp:sp>
    <dsp:sp modelId="{77777FE1-2BC3-4A85-BE56-9687DB00E3E2}">
      <dsp:nvSpPr>
        <dsp:cNvPr id="0" name=""/>
        <dsp:cNvSpPr/>
      </dsp:nvSpPr>
      <dsp:spPr>
        <a:xfrm>
          <a:off x="2859947" y="2367614"/>
          <a:ext cx="1400732" cy="56029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Treinamento Básico</a:t>
          </a:r>
          <a:endParaRPr lang="pt-BR" sz="1000" b="1" kern="1200" dirty="0"/>
        </a:p>
      </dsp:txBody>
      <dsp:txXfrm>
        <a:off x="3140093" y="2367614"/>
        <a:ext cx="840440" cy="560292"/>
      </dsp:txXfrm>
    </dsp:sp>
    <dsp:sp modelId="{F46144CF-C602-4D3A-B51E-6EA986475608}">
      <dsp:nvSpPr>
        <dsp:cNvPr id="0" name=""/>
        <dsp:cNvSpPr/>
      </dsp:nvSpPr>
      <dsp:spPr>
        <a:xfrm>
          <a:off x="4072454" y="2367614"/>
          <a:ext cx="1400732" cy="560292"/>
        </a:xfrm>
        <a:prstGeom prst="chevron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Treinamento Específico</a:t>
          </a:r>
          <a:endParaRPr lang="pt-BR" sz="1000" b="1" kern="1200" dirty="0"/>
        </a:p>
      </dsp:txBody>
      <dsp:txXfrm>
        <a:off x="4352600" y="2367614"/>
        <a:ext cx="840440" cy="560292"/>
      </dsp:txXfrm>
    </dsp:sp>
    <dsp:sp modelId="{0BAD9F69-6766-4C89-91A1-AFC687F174D6}">
      <dsp:nvSpPr>
        <dsp:cNvPr id="0" name=""/>
        <dsp:cNvSpPr/>
      </dsp:nvSpPr>
      <dsp:spPr>
        <a:xfrm>
          <a:off x="5250494" y="2367614"/>
          <a:ext cx="1400732" cy="560292"/>
        </a:xfrm>
        <a:prstGeom prst="chevron">
          <a:avLst/>
        </a:prstGeom>
        <a:solidFill>
          <a:schemeClr val="lt1"/>
        </a:solidFill>
        <a:ln w="25400" cap="flat" cmpd="sng" algn="ctr">
          <a:solidFill>
            <a:schemeClr val="accent3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Teste Piloto</a:t>
          </a:r>
          <a:endParaRPr lang="pt-BR" sz="1000" b="1" kern="1200"/>
        </a:p>
      </dsp:txBody>
      <dsp:txXfrm>
        <a:off x="5530640" y="2367614"/>
        <a:ext cx="840440" cy="560292"/>
      </dsp:txXfrm>
    </dsp:sp>
    <dsp:sp modelId="{2269FEF2-365B-422C-A51B-BEA6828B5F5F}">
      <dsp:nvSpPr>
        <dsp:cNvPr id="0" name=""/>
        <dsp:cNvSpPr/>
      </dsp:nvSpPr>
      <dsp:spPr>
        <a:xfrm>
          <a:off x="169757" y="3079794"/>
          <a:ext cx="1687629" cy="6750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100" b="1" kern="1200" cap="all" baseline="0"/>
            <a:t>  Execução</a:t>
          </a:r>
        </a:p>
      </dsp:txBody>
      <dsp:txXfrm>
        <a:off x="507283" y="3079794"/>
        <a:ext cx="1012578" cy="675051"/>
      </dsp:txXfrm>
    </dsp:sp>
    <dsp:sp modelId="{1674380E-6833-4EB3-9B94-A0191414C09A}">
      <dsp:nvSpPr>
        <dsp:cNvPr id="0" name=""/>
        <dsp:cNvSpPr/>
      </dsp:nvSpPr>
      <dsp:spPr>
        <a:xfrm>
          <a:off x="1636771" y="3137173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Distribuição</a:t>
          </a:r>
          <a:endParaRPr lang="pt-BR" sz="1000" b="1" kern="1200"/>
        </a:p>
      </dsp:txBody>
      <dsp:txXfrm>
        <a:off x="1916917" y="3137173"/>
        <a:ext cx="840440" cy="560292"/>
      </dsp:txXfrm>
    </dsp:sp>
    <dsp:sp modelId="{AC4A4863-D9AB-4F2F-AB75-08C5A5305F6D}">
      <dsp:nvSpPr>
        <dsp:cNvPr id="0" name=""/>
        <dsp:cNvSpPr/>
      </dsp:nvSpPr>
      <dsp:spPr>
        <a:xfrm>
          <a:off x="2841401" y="3137173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Coleta de Dados</a:t>
          </a:r>
          <a:endParaRPr lang="pt-BR" sz="1000" b="1" kern="1200"/>
        </a:p>
      </dsp:txBody>
      <dsp:txXfrm>
        <a:off x="3121547" y="3137173"/>
        <a:ext cx="840440" cy="560292"/>
      </dsp:txXfrm>
    </dsp:sp>
    <dsp:sp modelId="{2CE0A8CF-1E7B-44D9-A6BD-AAC946394989}">
      <dsp:nvSpPr>
        <dsp:cNvPr id="0" name=""/>
        <dsp:cNvSpPr/>
      </dsp:nvSpPr>
      <dsp:spPr>
        <a:xfrm>
          <a:off x="4046031" y="3137173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Tabulação</a:t>
          </a:r>
          <a:endParaRPr lang="pt-BR" sz="1000" b="1" kern="1200"/>
        </a:p>
      </dsp:txBody>
      <dsp:txXfrm>
        <a:off x="4326177" y="3137173"/>
        <a:ext cx="840440" cy="560292"/>
      </dsp:txXfrm>
    </dsp:sp>
    <dsp:sp modelId="{FE6AB8F2-BC4F-4262-99CE-A73BBD2FDC45}">
      <dsp:nvSpPr>
        <dsp:cNvPr id="0" name=""/>
        <dsp:cNvSpPr/>
      </dsp:nvSpPr>
      <dsp:spPr>
        <a:xfrm>
          <a:off x="5250661" y="3137173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Consolidação</a:t>
          </a:r>
          <a:endParaRPr lang="pt-BR" sz="1000" b="1" kern="1200"/>
        </a:p>
      </dsp:txBody>
      <dsp:txXfrm>
        <a:off x="5530807" y="3137173"/>
        <a:ext cx="840440" cy="560292"/>
      </dsp:txXfrm>
    </dsp:sp>
    <dsp:sp modelId="{9DE2DE47-1354-4AE1-BC1A-74750A6DDE6C}">
      <dsp:nvSpPr>
        <dsp:cNvPr id="0" name=""/>
        <dsp:cNvSpPr/>
      </dsp:nvSpPr>
      <dsp:spPr>
        <a:xfrm>
          <a:off x="6471293" y="3137173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Divulgação dos resultados</a:t>
          </a:r>
          <a:endParaRPr lang="pt-BR" sz="1000" b="1" kern="1200"/>
        </a:p>
      </dsp:txBody>
      <dsp:txXfrm>
        <a:off x="6751439" y="3137173"/>
        <a:ext cx="840440" cy="560292"/>
      </dsp:txXfrm>
    </dsp:sp>
    <dsp:sp modelId="{0AA18F10-E130-44AB-8C7C-6C8DEE17E1F9}">
      <dsp:nvSpPr>
        <dsp:cNvPr id="0" name=""/>
        <dsp:cNvSpPr/>
      </dsp:nvSpPr>
      <dsp:spPr>
        <a:xfrm>
          <a:off x="169757" y="3849353"/>
          <a:ext cx="1687629" cy="6750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pt-BR" sz="1100" b="1" kern="1200" cap="all" baseline="0" dirty="0" smtClean="0"/>
            <a:t>  </a:t>
          </a:r>
          <a:r>
            <a:rPr lang="pt-BR" sz="1000" b="1" kern="1200" cap="all" baseline="0" dirty="0" smtClean="0"/>
            <a:t>Finalização</a:t>
          </a:r>
          <a:endParaRPr lang="pt-BR" sz="1000" b="1" kern="1200" cap="all" baseline="0" dirty="0"/>
        </a:p>
      </dsp:txBody>
      <dsp:txXfrm>
        <a:off x="507283" y="3849353"/>
        <a:ext cx="1012578" cy="675051"/>
      </dsp:txXfrm>
    </dsp:sp>
    <dsp:sp modelId="{209409DA-D651-4522-9318-854D7C84F8D3}">
      <dsp:nvSpPr>
        <dsp:cNvPr id="0" name=""/>
        <dsp:cNvSpPr/>
      </dsp:nvSpPr>
      <dsp:spPr>
        <a:xfrm>
          <a:off x="1633004" y="3906732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Feedback aos alunos</a:t>
          </a:r>
          <a:endParaRPr lang="pt-BR" sz="1000" b="1" kern="1200"/>
        </a:p>
      </dsp:txBody>
      <dsp:txXfrm>
        <a:off x="1913150" y="3906732"/>
        <a:ext cx="840440" cy="560292"/>
      </dsp:txXfrm>
    </dsp:sp>
    <dsp:sp modelId="{E063CD59-D2C3-4127-83D5-288E02DC0F38}">
      <dsp:nvSpPr>
        <dsp:cNvPr id="0" name=""/>
        <dsp:cNvSpPr/>
      </dsp:nvSpPr>
      <dsp:spPr>
        <a:xfrm>
          <a:off x="2850138" y="3906732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/>
            <a:t>Relatórios</a:t>
          </a:r>
          <a:endParaRPr lang="pt-BR" sz="1000" b="1" kern="1200"/>
        </a:p>
      </dsp:txBody>
      <dsp:txXfrm>
        <a:off x="3130284" y="3906732"/>
        <a:ext cx="840440" cy="560292"/>
      </dsp:txXfrm>
    </dsp:sp>
    <dsp:sp modelId="{E428BB53-E488-44F1-8EFD-1F0C19216296}">
      <dsp:nvSpPr>
        <dsp:cNvPr id="0" name=""/>
        <dsp:cNvSpPr/>
      </dsp:nvSpPr>
      <dsp:spPr>
        <a:xfrm>
          <a:off x="4054767" y="3906732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Certificação</a:t>
          </a:r>
          <a:endParaRPr lang="pt-BR" sz="1000" b="1" kern="1200" dirty="0"/>
        </a:p>
      </dsp:txBody>
      <dsp:txXfrm>
        <a:off x="4334913" y="3906732"/>
        <a:ext cx="840440" cy="560292"/>
      </dsp:txXfrm>
    </dsp:sp>
    <dsp:sp modelId="{A3537CA8-810A-417E-B1FA-9EF25415064F}">
      <dsp:nvSpPr>
        <dsp:cNvPr id="0" name=""/>
        <dsp:cNvSpPr/>
      </dsp:nvSpPr>
      <dsp:spPr>
        <a:xfrm>
          <a:off x="5266663" y="3906732"/>
          <a:ext cx="1400732" cy="56029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6350" rIns="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/>
            <a:t>Publicação</a:t>
          </a:r>
          <a:endParaRPr lang="pt-BR" sz="1000" b="1" kern="1200" dirty="0"/>
        </a:p>
      </dsp:txBody>
      <dsp:txXfrm>
        <a:off x="5546809" y="3906732"/>
        <a:ext cx="840440" cy="560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BFDC69-1769-4010-9920-F9BE244B8467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B3413-449C-4965-831F-FF7AEBCB8CC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823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8E4744-A552-4265-8AFE-F69D6FD350FA}" type="slidenum">
              <a:rPr lang="pt-BR" altLang="pt-BR"/>
              <a:pPr algn="r" eaLnBrk="1" hangingPunct="1">
                <a:spcBef>
                  <a:spcPct val="0"/>
                </a:spcBef>
              </a:pPr>
              <a:t>2</a:t>
            </a:fld>
            <a:endParaRPr lang="pt-BR" altLang="pt-BR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0887" cy="3421063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4258236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2380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287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613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721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833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68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846" y="7"/>
            <a:ext cx="8066943" cy="750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pt-BR"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9896" y="1600206"/>
            <a:ext cx="8056904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spcBef>
                <a:spcPts val="900"/>
              </a:spcBef>
              <a:defRPr sz="1051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31984" y="873458"/>
            <a:ext cx="8050343" cy="6005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14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Somente título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866682" y="6484983"/>
            <a:ext cx="1263161" cy="365125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285" y="273603"/>
            <a:ext cx="791949" cy="337378"/>
          </a:xfrm>
          <a:prstGeom prst="rect">
            <a:avLst/>
          </a:prstGeom>
        </p:spPr>
      </p:pic>
      <p:grpSp>
        <p:nvGrpSpPr>
          <p:cNvPr id="4" name="Agrupar 3"/>
          <p:cNvGrpSpPr/>
          <p:nvPr userDrawn="1"/>
        </p:nvGrpSpPr>
        <p:grpSpPr>
          <a:xfrm>
            <a:off x="-928" y="1"/>
            <a:ext cx="9130771" cy="6850107"/>
            <a:chOff x="-1237" y="0"/>
            <a:chExt cx="12174361" cy="6850107"/>
          </a:xfrm>
        </p:grpSpPr>
        <p:pic>
          <p:nvPicPr>
            <p:cNvPr id="2" name="Imagem 1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37" y="0"/>
              <a:ext cx="12174361" cy="6850107"/>
            </a:xfrm>
            <a:prstGeom prst="rect">
              <a:avLst/>
            </a:prstGeom>
          </p:spPr>
        </p:pic>
        <p:sp>
          <p:nvSpPr>
            <p:cNvPr id="3" name="Retângulo 2"/>
            <p:cNvSpPr/>
            <p:nvPr userDrawn="1"/>
          </p:nvSpPr>
          <p:spPr>
            <a:xfrm>
              <a:off x="1244600" y="4114800"/>
              <a:ext cx="9766300" cy="129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t-BR" sz="1350" b="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93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5772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800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0115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763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434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864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773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62163-D964-4533-A077-82F3DBEC00A3}" type="datetimeFigureOut">
              <a:rPr lang="pt-BR" smtClean="0"/>
              <a:t>13/09/2018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195DE-68E4-4D32-A621-71D7671D77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28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hyperlink" Target="http://www.pgsskroton.com.br/seer/index.php/JHealthSci" TargetMode="External"/><Relationship Id="rId5" Type="http://schemas.openxmlformats.org/officeDocument/2006/relationships/image" Target="../media/image21.jpeg"/><Relationship Id="rId10" Type="http://schemas.openxmlformats.org/officeDocument/2006/relationships/hyperlink" Target="http://www.pgsskroton.com.br/seer/" TargetMode="External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amira.Kfouri@unopar.br" TargetMode="External"/><Relationship Id="rId2" Type="http://schemas.openxmlformats.org/officeDocument/2006/relationships/hyperlink" Target="mailto:helio.suguimoto@kroton.com.br" TargetMode="Externa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gsskroton.com.br/eac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38872" y="2564336"/>
            <a:ext cx="7704667" cy="3312368"/>
          </a:xfrm>
        </p:spPr>
        <p:txBody>
          <a:bodyPr/>
          <a:lstStyle/>
          <a:p>
            <a:pPr marL="0" indent="0">
              <a:buNone/>
            </a:pPr>
            <a:r>
              <a:rPr lang="pt-BR" sz="4000" b="1" dirty="0" smtClean="0"/>
              <a:t>                                                                      A </a:t>
            </a:r>
            <a:r>
              <a:rPr lang="pt-BR" sz="4000" b="1" dirty="0"/>
              <a:t>EAD na </a:t>
            </a:r>
            <a:r>
              <a:rPr lang="pt-BR" sz="4000" b="1" dirty="0" smtClean="0"/>
              <a:t>Pós-graduação</a:t>
            </a:r>
          </a:p>
          <a:p>
            <a:pPr marL="0" indent="0">
              <a:buNone/>
            </a:pPr>
            <a:endParaRPr lang="pt-BR" sz="4000" b="1" dirty="0"/>
          </a:p>
          <a:p>
            <a:pPr marL="0" indent="0">
              <a:buNone/>
            </a:pPr>
            <a:r>
              <a:rPr lang="pt-BR" b="1" kern="0" dirty="0" smtClean="0">
                <a:solidFill>
                  <a:srgbClr val="2E75B6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PIC – EAD: UM MODELO DE INICIAÇÃO CIENTÍFICA PARA EAD</a:t>
            </a:r>
            <a:endParaRPr lang="pt-BR" kern="0" dirty="0" smtClean="0">
              <a:solidFill>
                <a:sysClr val="windowText" lastClr="00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72" y="104237"/>
            <a:ext cx="8366823" cy="277460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859" y="3077048"/>
            <a:ext cx="2445586" cy="125636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350" y="5157192"/>
            <a:ext cx="1740345" cy="114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43608" y="692696"/>
            <a:ext cx="5688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http</a:t>
            </a:r>
            <a:r>
              <a:rPr lang="pt-BR" dirty="0"/>
              <a:t>://pgsskroton.com.br/eac/</a:t>
            </a:r>
          </a:p>
        </p:txBody>
      </p:sp>
      <p:pic>
        <p:nvPicPr>
          <p:cNvPr id="8194" name="Picture 2" descr="http://pgsskroton.com.br/eac/img/img-bg-topo-eac-logo-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19"/>
            <a:ext cx="7920880" cy="18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43608" y="5157192"/>
            <a:ext cx="58326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06 a </a:t>
            </a:r>
            <a:r>
              <a:rPr lang="pt-BR" sz="3200" b="1" dirty="0" smtClean="0"/>
              <a:t>08 de Novembro de </a:t>
            </a:r>
            <a:r>
              <a:rPr lang="pt-BR" sz="3200" b="1" dirty="0"/>
              <a:t>2018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703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8" y="3853730"/>
            <a:ext cx="942641" cy="1275008"/>
          </a:xfrm>
          <a:prstGeom prst="rect">
            <a:avLst/>
          </a:prstGeom>
          <a:ln w="3175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Jornal Internacional de Estudos em Educação Matemá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27" y="1989262"/>
            <a:ext cx="1322250" cy="641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abeçalho da pági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544" y="1953973"/>
            <a:ext cx="1654241" cy="712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abeçalho da pági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465" y="4188207"/>
            <a:ext cx="1580387" cy="7373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90" y="1535213"/>
            <a:ext cx="838421" cy="12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1344" y="3826000"/>
            <a:ext cx="832787" cy="1252673"/>
          </a:xfrm>
          <a:prstGeom prst="rect">
            <a:avLst/>
          </a:prstGeom>
          <a:ln w="3175">
            <a:solidFill>
              <a:schemeClr val="accent6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383" y="1552269"/>
            <a:ext cx="838099" cy="1277725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9417" y="1525047"/>
            <a:ext cx="785282" cy="1292351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5394088" y="4152973"/>
            <a:ext cx="3694866" cy="1384995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Artigos em sistema open </a:t>
            </a:r>
            <a:r>
              <a:rPr lang="pt-BR" sz="1200" dirty="0" err="1">
                <a:solidFill>
                  <a:prstClr val="black"/>
                </a:solidFill>
              </a:rPr>
              <a:t>access</a:t>
            </a:r>
            <a:r>
              <a:rPr lang="pt-BR" sz="1200" dirty="0">
                <a:solidFill>
                  <a:prstClr val="black"/>
                </a:solidFill>
              </a:rPr>
              <a:t>;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Base de Dados: </a:t>
            </a:r>
            <a:r>
              <a:rPr lang="pt-BR" sz="1200" dirty="0" err="1">
                <a:solidFill>
                  <a:prstClr val="black"/>
                </a:solidFill>
              </a:rPr>
              <a:t>Cinahl</a:t>
            </a:r>
            <a:r>
              <a:rPr lang="pt-BR" sz="1200" dirty="0">
                <a:solidFill>
                  <a:prstClr val="black"/>
                </a:solidFill>
              </a:rPr>
              <a:t>; CAB, Lilacs, DOAJ, BVS, </a:t>
            </a:r>
            <a:r>
              <a:rPr lang="pt-BR" sz="1200" dirty="0" err="1">
                <a:solidFill>
                  <a:prstClr val="black"/>
                </a:solidFill>
              </a:rPr>
              <a:t>Latindex</a:t>
            </a:r>
            <a:r>
              <a:rPr lang="pt-BR" sz="1200" dirty="0">
                <a:solidFill>
                  <a:prstClr val="black"/>
                </a:solidFill>
              </a:rPr>
              <a:t>, Portal Capes, etc</a:t>
            </a:r>
            <a:r>
              <a:rPr lang="pt-BR" sz="1200" dirty="0" smtClean="0">
                <a:solidFill>
                  <a:prstClr val="black"/>
                </a:solidFill>
              </a:rPr>
              <a:t>.;</a:t>
            </a:r>
            <a:endParaRPr lang="pt-BR" sz="1200" dirty="0">
              <a:solidFill>
                <a:prstClr val="black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Digital </a:t>
            </a:r>
            <a:r>
              <a:rPr lang="pt-BR" sz="1200" dirty="0" err="1">
                <a:solidFill>
                  <a:prstClr val="black"/>
                </a:solidFill>
              </a:rPr>
              <a:t>Object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200" dirty="0" err="1">
                <a:solidFill>
                  <a:prstClr val="black"/>
                </a:solidFill>
              </a:rPr>
              <a:t>Identifier</a:t>
            </a:r>
            <a:r>
              <a:rPr lang="pt-BR" sz="1200" dirty="0">
                <a:solidFill>
                  <a:prstClr val="black"/>
                </a:solidFill>
              </a:rPr>
              <a:t> – </a:t>
            </a:r>
            <a:r>
              <a:rPr lang="pt-BR" sz="1200" dirty="0" smtClean="0">
                <a:solidFill>
                  <a:prstClr val="black"/>
                </a:solidFill>
              </a:rPr>
              <a:t>DOI;</a:t>
            </a:r>
            <a:endParaRPr lang="pt-BR" sz="1200" dirty="0">
              <a:solidFill>
                <a:prstClr val="black"/>
              </a:solidFill>
            </a:endParaRP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prstClr val="black"/>
                </a:solidFill>
              </a:rPr>
              <a:t>240 </a:t>
            </a:r>
            <a:r>
              <a:rPr lang="pt-BR" sz="1200" dirty="0">
                <a:solidFill>
                  <a:prstClr val="black"/>
                </a:solidFill>
              </a:rPr>
              <a:t>edições; </a:t>
            </a:r>
          </a:p>
          <a:p>
            <a:pPr marL="214313" indent="-214313" algn="just">
              <a:buFont typeface="Wingdings" panose="05000000000000000000" pitchFamily="2" charset="2"/>
              <a:buChar char="ü"/>
            </a:pPr>
            <a:r>
              <a:rPr lang="pt-BR" sz="1200" dirty="0" smtClean="0">
                <a:solidFill>
                  <a:prstClr val="black"/>
                </a:solidFill>
              </a:rPr>
              <a:t>2.400</a:t>
            </a:r>
            <a:r>
              <a:rPr lang="pt-BR" sz="1200" b="1" dirty="0" smtClean="0">
                <a:solidFill>
                  <a:prstClr val="black"/>
                </a:solidFill>
              </a:rPr>
              <a:t> </a:t>
            </a:r>
            <a:r>
              <a:rPr lang="pt-BR" sz="1200" dirty="0">
                <a:solidFill>
                  <a:prstClr val="black"/>
                </a:solidFill>
              </a:rPr>
              <a:t>artigos publicados;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pt-BR" sz="1200" dirty="0">
                <a:solidFill>
                  <a:prstClr val="black"/>
                </a:solidFill>
              </a:rPr>
              <a:t>Disponível em: h</a:t>
            </a:r>
            <a:r>
              <a:rPr lang="pt-BR" sz="1200" dirty="0">
                <a:solidFill>
                  <a:prstClr val="black"/>
                </a:solidFill>
                <a:hlinkClick r:id="rId10"/>
              </a:rPr>
              <a:t>ttp://www.pgsskroton.com.br/seer/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890671" y="2834048"/>
            <a:ext cx="15852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2000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smtClean="0">
                <a:solidFill>
                  <a:prstClr val="black"/>
                </a:solidFill>
              </a:rPr>
              <a:t>V.18 N.38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 smtClean="0">
                <a:solidFill>
                  <a:srgbClr val="4472C4"/>
                </a:solidFill>
              </a:rPr>
              <a:t>B2</a:t>
            </a:r>
            <a:endParaRPr lang="pt-BR" sz="1500" b="1" dirty="0">
              <a:solidFill>
                <a:srgbClr val="4472C4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189974" y="5108505"/>
            <a:ext cx="152376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2006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V.11 N.11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B5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56017" y="2850474"/>
            <a:ext cx="139357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V.20 N.25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0070C0"/>
                </a:solidFill>
              </a:rPr>
              <a:t>B3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35240" y="2857924"/>
            <a:ext cx="158586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V.9 N.19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0070C0"/>
                </a:solidFill>
              </a:rPr>
              <a:t>A2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7366972" y="2827391"/>
            <a:ext cx="1445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V.8 N.14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89617" y="5159745"/>
            <a:ext cx="141352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2009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V.8 N.14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B5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52944" y="5202733"/>
            <a:ext cx="144581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V.20 N.25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B4</a:t>
            </a:r>
          </a:p>
        </p:txBody>
      </p:sp>
      <p:pic>
        <p:nvPicPr>
          <p:cNvPr id="21" name="Imagem 20">
            <a:hlinkClick r:id="rId11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805" y="1544938"/>
            <a:ext cx="834028" cy="1264811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CaixaDeTexto 21"/>
          <p:cNvSpPr txBox="1"/>
          <p:nvPr/>
        </p:nvSpPr>
        <p:spPr>
          <a:xfrm>
            <a:off x="3206741" y="2804308"/>
            <a:ext cx="16142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>
                <a:solidFill>
                  <a:prstClr val="black"/>
                </a:solidFill>
              </a:rPr>
              <a:t>Início 1999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350" b="1" dirty="0" smtClean="0">
                <a:solidFill>
                  <a:prstClr val="black"/>
                </a:solidFill>
              </a:rPr>
              <a:t>V.19 N.47</a:t>
            </a:r>
            <a:endParaRPr lang="pt-BR" sz="135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B3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08" y="3840744"/>
            <a:ext cx="904365" cy="1277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451194" y="5146399"/>
            <a:ext cx="129557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1997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V.20 N.22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B5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909776" y="2826731"/>
            <a:ext cx="167266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Início 1999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>
                <a:solidFill>
                  <a:prstClr val="black"/>
                </a:solidFill>
              </a:rPr>
              <a:t>V.17 N.23</a:t>
            </a:r>
            <a:endParaRPr lang="pt-BR" sz="1200" b="1" dirty="0">
              <a:solidFill>
                <a:srgbClr val="0070C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pt-BR" sz="1200" b="1" dirty="0" err="1">
                <a:solidFill>
                  <a:prstClr val="black"/>
                </a:solidFill>
              </a:rPr>
              <a:t>Qualis</a:t>
            </a:r>
            <a:r>
              <a:rPr lang="pt-BR" sz="1200" dirty="0">
                <a:solidFill>
                  <a:prstClr val="black"/>
                </a:solidFill>
              </a:rPr>
              <a:t> </a:t>
            </a:r>
            <a:r>
              <a:rPr lang="pt-BR" sz="1500" b="1" dirty="0">
                <a:solidFill>
                  <a:srgbClr val="4472C4"/>
                </a:solidFill>
              </a:rPr>
              <a:t>B4</a:t>
            </a:r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384175" y="617257"/>
            <a:ext cx="8727879" cy="5443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5pPr>
            <a:lvl6pPr marL="342923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6pPr>
            <a:lvl7pPr marL="68584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7pPr>
            <a:lvl8pPr marL="102876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8pPr>
            <a:lvl9pPr marL="1371686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small" dirty="0">
                <a:solidFill>
                  <a:srgbClr val="000066"/>
                </a:solidFill>
              </a:rPr>
              <a:t>Revistas </a:t>
            </a:r>
            <a:r>
              <a:rPr lang="pt-BR" sz="2400" b="1" cap="small" dirty="0" smtClean="0">
                <a:solidFill>
                  <a:srgbClr val="000066"/>
                </a:solidFill>
              </a:rPr>
              <a:t>Científicas </a:t>
            </a:r>
            <a:r>
              <a:rPr lang="pt-BR" sz="2400" b="1" cap="small" dirty="0" err="1" smtClean="0">
                <a:solidFill>
                  <a:srgbClr val="000066"/>
                </a:solidFill>
              </a:rPr>
              <a:t>Kroton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CF73F-A45F-4745-9C33-CFAD99A2202D}" type="slidenum">
              <a:rPr lang="pt-BR" smtClean="0">
                <a:solidFill>
                  <a:prstClr val="white">
                    <a:lumMod val="50000"/>
                  </a:prstClr>
                </a:solidFill>
              </a:rPr>
              <a:pPr/>
              <a:t>12</a:t>
            </a:fld>
            <a:endParaRPr lang="pt-BR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22" y="1202266"/>
            <a:ext cx="8079208" cy="4947180"/>
          </a:xfrm>
          <a:prstGeom prst="rect">
            <a:avLst/>
          </a:prstGeom>
        </p:spPr>
      </p:pic>
      <p:cxnSp>
        <p:nvCxnSpPr>
          <p:cNvPr id="5" name="Conector de seta reta 4"/>
          <p:cNvCxnSpPr/>
          <p:nvPr/>
        </p:nvCxnSpPr>
        <p:spPr>
          <a:xfrm>
            <a:off x="685800" y="5562600"/>
            <a:ext cx="169333" cy="1778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57322" y="1380067"/>
            <a:ext cx="8079208" cy="16086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H="1" flipV="1">
            <a:off x="3048000" y="2937933"/>
            <a:ext cx="491067" cy="2709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 flipV="1">
            <a:off x="7018867" y="3416299"/>
            <a:ext cx="347133" cy="2934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 txBox="1">
            <a:spLocks/>
          </p:cNvSpPr>
          <p:nvPr/>
        </p:nvSpPr>
        <p:spPr>
          <a:xfrm>
            <a:off x="-91349" y="170216"/>
            <a:ext cx="8727879" cy="54433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5pPr>
            <a:lvl6pPr marL="342923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6pPr>
            <a:lvl7pPr marL="68584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7pPr>
            <a:lvl8pPr marL="1028764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8pPr>
            <a:lvl9pPr marL="1371686" algn="ctr" rtl="0" eaLnBrk="1" fontAlgn="base" hangingPunct="1">
              <a:spcBef>
                <a:spcPct val="0"/>
              </a:spcBef>
              <a:spcAft>
                <a:spcPct val="0"/>
              </a:spcAft>
              <a:defRPr sz="3302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400" b="1" cap="small" dirty="0">
                <a:solidFill>
                  <a:srgbClr val="000066"/>
                </a:solidFill>
              </a:rPr>
              <a:t>Revistas </a:t>
            </a:r>
            <a:r>
              <a:rPr lang="pt-BR" sz="2400" b="1" cap="small" dirty="0" smtClean="0">
                <a:solidFill>
                  <a:srgbClr val="000066"/>
                </a:solidFill>
              </a:rPr>
              <a:t>Científicas </a:t>
            </a:r>
            <a:r>
              <a:rPr lang="pt-BR" sz="2400" b="1" cap="small" dirty="0" err="1" smtClean="0">
                <a:solidFill>
                  <a:srgbClr val="000066"/>
                </a:solidFill>
              </a:rPr>
              <a:t>Kroton</a:t>
            </a:r>
            <a:r>
              <a:rPr lang="pt-BR" sz="2400" b="1" cap="small" dirty="0" smtClean="0">
                <a:solidFill>
                  <a:srgbClr val="000066"/>
                </a:solidFill>
              </a:rPr>
              <a:t> (Exemplo)</a:t>
            </a:r>
            <a:endParaRPr lang="pt-BR" sz="2400" b="1" dirty="0">
              <a:solidFill>
                <a:srgbClr val="FF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37257"/>
            <a:ext cx="2445586" cy="125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132856"/>
            <a:ext cx="1740345" cy="1145727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697106" y="4941168"/>
            <a:ext cx="39709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OBRIGADA!!!!!</a:t>
            </a:r>
            <a:endParaRPr lang="pt-BR" sz="4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5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C22D5-DE5B-41E4-9790-AAD5A76E4ACE}" type="slidenum">
              <a:rPr lang="pt-BR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14</a:t>
            </a:fld>
            <a:endParaRPr lang="pt-BR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878667" y="4461933"/>
            <a:ext cx="4252630" cy="1685077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b="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Contato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</a:t>
            </a:r>
            <a:endParaRPr lang="en-US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2"/>
              </a:rPr>
              <a:t>helio.suguimoto@kroton.com.br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s</a:t>
            </a: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hlinkClick r:id="rId3"/>
              </a:rPr>
              <a:t>amira.Kfouri@unopar.br</a:t>
            </a:r>
            <a:r>
              <a:rPr lang="en-US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</a:p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pt-BR" sz="2400" b="0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988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0675" y="1847910"/>
            <a:ext cx="8499797" cy="5509200"/>
          </a:xfrm>
          <a:ln algn="ctr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365125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endParaRPr lang="pt-BR" altLang="pt-BR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pPr marL="457200" indent="-365125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. QUAIS OS DILEMAS ATUAIS?</a:t>
            </a:r>
          </a:p>
          <a:p>
            <a:pPr marL="457200" indent="-365125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endParaRPr lang="pt-BR" altLang="pt-BR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457200" indent="-365125" algn="just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. QUAL O PAPEL DA UNIVERSIDADE NA RESOLUÇÃO DESTES DILEMAS?</a:t>
            </a:r>
          </a:p>
          <a:p>
            <a:pPr marL="457200" indent="-365125" algn="just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endParaRPr lang="pt-BR" altLang="pt-BR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457200" indent="-365125" algn="just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r>
              <a:rPr lang="pt-BR" altLang="pt-BR" b="1" dirty="0" smtClean="0">
                <a:solidFill>
                  <a:srgbClr val="006600"/>
                </a:solidFill>
                <a:latin typeface="Arial" panose="020B0604020202020204" pitchFamily="34" charset="0"/>
              </a:rPr>
              <a:t>. UNIVERSIDADE – EAD OU PRESENCIAL</a:t>
            </a:r>
          </a:p>
          <a:p>
            <a:pPr marL="457200" indent="-365125" algn="just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endParaRPr lang="pt-BR" altLang="pt-BR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457200" indent="-365125" algn="just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endParaRPr lang="pt-BR" altLang="pt-BR" b="1" dirty="0" smtClean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marL="457200" indent="-365125" algn="just" eaLnBrk="1" hangingPunct="1">
              <a:lnSpc>
                <a:spcPct val="110000"/>
              </a:lnSpc>
              <a:spcBef>
                <a:spcPct val="0"/>
              </a:spcBef>
              <a:buClr>
                <a:srgbClr val="FFCC00"/>
              </a:buClr>
              <a:buFont typeface="Times New Roman" panose="02020603050405020304" pitchFamily="18" charset="0"/>
              <a:buNone/>
            </a:pPr>
            <a:endParaRPr lang="pt-BR" altLang="pt-BR" b="1" dirty="0" smtClean="0">
              <a:solidFill>
                <a:srgbClr val="00B05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AutoShape 2" descr="https://mail.google.com/mail/u/0/?ui=2&amp;ik=51fc71121e&amp;view=att&amp;th=13a70f62f8cd7234&amp;attid=0.24&amp;disp=emb&amp;zw&amp;atsh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BR"/>
          </a:p>
        </p:txBody>
      </p:sp>
      <p:sp>
        <p:nvSpPr>
          <p:cNvPr id="7173" name="AutoShape 4" descr="data:image/jpeg;base64,/9j/4AAQSkZJRgABAQAAAQABAAD/2wCEAAkGBhQQERQUERQVFBQUFRYVFxcYFxcVGhUaFxQVHBoYFxQYHiYgGB0kGRQUHy8gIycpLCwsFh4xNTAtNSYsLCkBCQoKDgwOGg8PGi0kHyQ1LCksLSosLC0sLCwtKS8pKS0sLiwsLCwsLCwpLCkpLCksLCwsLCwsLCwsLDQsLCwsLP/AABEIAM4A9QMBIgACEQEDEQH/xAAcAAEAAwADAQEAAAAAAAAAAAAABQYHAQMEAgj/xABQEAABAwIDAwgDCwgIBAcAAAABAAIDBBEFEiEGBzETIkFRYXGBkVKSoRQXIzJCcoKxstHSMzRTVHOTosEVFiRDYmPC4TV0s/FERYOEo8Pw/8QAGgEBAAMBAQEAAAAAAAAAAAAAAAEDBAIFBv/EADIRAAICAQMCBAQEBgMAAAAAAAABAgMRBCExElEFEzJBImFxgZGxwfAUNEJSoeEVIzP/2gAMAwEAAhEDEQA/ANxREQBERAEREAREQBERAFwShNlSdpNvg28dKQ48DJxA+YPlHt4d6hvBDeC0YpjkNMLyvDb8Bxce5o18VT8S3lONxTxgD0n6n1RoPMqlzTOe4ueS5x1JJuT3lfCrcipzZLVe1dVL8aZ4v0N5g/htdR08rz+ULyf8RcfrVu3bUDHySyOALmBobfozZruA6+aBdWvaqgZLSy8oBzGOe13S0tBIIPs8VOMrJPS2smQr6jlc03a4tPWCQfMLmCndI4NY0uceAaCT5BT9FsFVSWJa2MH03a+q2581zg4SbI6m2jqY/iTydxdmHk64VlwDbGsmcWiNkxa3MRcRuIGmh4Hj1L7j3dxxjNUVFgOOUBo7szr/AFLmiqKSllaaeNzjezpHudwOhs3u7Aq7L4VeuWDrPTyy54fVGRgc5jo3G92O4ix6xoe9ei6iG7SxcpI2/NjbmzdZB1A6+I71Uq3HpJJTI1zmdDQDwHUR09qpv19VST5+h1KxI0RcqoYdtoRpM249Juh8W8D4Kz0lcyYZo3Bw7OjvHQr6NVVf6H9jqM1Lg9CIi0nQREQBERAEREAREQBERAEREAREQBfEsoY0ucQGgXJOgAHSSvolZntltWahxiiPwLTqR/eEdPzR0dfHqtDeCG8HG1m2TqgmOElsPAngZO/qb2dPT1CroiqbyUN5CIiggtuxuz9SSJ4niFp0BcM2cX15nSLjjfuVtxbAJapmSSoLWniGRhodb0ruJI7LheTYXG2zQNi4PhaGkdbeDXD6j2jtVnVqWxfFLB4MOwuKkjyxgNaBdzjxNhqXO6VDYptiG3bAMx9I8PAdK9u1tbkgLRxkOXw4n2aeKoi8bxHWzql5dexVZNx2R3VVa+V2aRxce3o7hwHgulEXz8pOTyzMERFAC7KepdG7Mxxaesf/ALXuXWilNp5QLbhe2QNmzix9McPEdHgrPHIHAEG4IuD1grLGMLiAOJNh4rUYIsrWtHBoA8hZfSeG6iy5NT3x7mqqTlydiIi9cuCIiAIiIAiIgCIiAIiIAiKPxzFm0sD5XdGjR6TjwHn7AUBWtvtpMg9zxnnOHwhHQ0/J7z09nes+XZUVDpHue83c4lxPWSutUt5M7eWERFBARAFO4XsXUz2OTk2+k/m+TeJ8kwSlkjcKxR1NK2VnFvEekOlp7wtpjfcAjpF/NVfC93sEVjKTM7t5rfVHHxJVpAVsU0WxTXJXNrMJlmyuj5waDdvTqeI6+Cpzm2NjoRxHC3gtUUbi2Ax1AuRlf0OHHx6wvJ1vh3mt2Qe/Y4nVndGeIvbieESU7rPGh4OHA/cexeJfOzhKD6ZLDMzWOQiIuSAiIgJbZei5SoaehnPPhw9v1LQFBbJYfycOcjnSa/R6P5nxU6vrPD6fKpWeXubK44iERF6BYEREAREQBERAEREAREQBZpvAxnlZhE08yLj2vPHyGnmr3j2KCmgfIeLRZo63HRo81jT3lxJJuSSSesniVxJlc37HCL1YfhUtQ7LCxzz024DvcdArjhu71jBnq5BYalrTlaPnPOvlbvXGDhRb4KTS0b5XZY2Oe7qaL/8AZWzCt3Mj7GoeIx6LbOd4ngPapiXaqmpW5KaMOt6Iyt8XcXd/tUDXbX1EvB3JjqZp/FxWK3XUV7Zy/kelT4ZbZu1j6lzosGpaMXAYw+m8jN6zuHhZcT7W0zP7zN80F31BZrJIXG7iSesm58yvlYJ+Lz/oikepDwmC9UvwL9Jt9CPiskPg0fzXnO8Nv6F3rD7lSUWd+J6h+/8Ag0Lw2he3+S7DeG3phd6w+5euDbuB3xg9ne24/hJPsWfIkfE9QuWn9hLw2h8Jr7mqxV0FU0ta5kgPFt9fVOqq2O7MmG747uj6eks7+sdqqgNtRxCsOEbZSxWbLeVnb8Ydx6e4+aulq6tSum5YfdHm6nwh4zW8/mRiKwYpg7JWcvS85h1cwcW9dh0doVfXm3Uyqlh/Z9z52cHB4kF7sGw7l5Wt+Txd80cfPh4rwq/bNYTyEV3Dnv1d2dTfD6yr9Dp/Ps34XJNcepks1thYcAvpEX15sCIiAIiIAiIgCIiAIiIAi8mIYtFTtzSvawdFzqe5o1PgqfX7xM7wyABjS4Ayv1sCRchnRYa637lDeCG0j621MtXM2mgaXcnzn24BzhpmdwFmm/0l2YRu7YznVLs5GuVujB3nifYrBiWNw0zbkgl3ODW2Jdfp06+sqi4ztLLUkgnKz0Bw+kflfV2LDqdZXRzu+xs02hne88LuWTENroadvJ0zWutoLaMb5cfDzVRxDFZag3lcT1DgB3NXkXC+e1Gstv8AU9ux9FRo66PSt+4REWM1hERAEREAREQBERSCSwLGnUsgcLlp0e3rH3joVix7A2vb7op9WuGZwHUflNH1hUtXzYOqc6F7HA2Y7mno52pF+w6/SXpaJq5PTz45XyZ4niuljKHme55dlcDzuEzxzWnmA/KPX3D6+5XJGttoOC5X0Gm08aIdK+54EYqKwERFpOgiIgCIiAIiIAiIgCIiA8tdhcU4tLG1/eASO48QoCTd5TF4cM4aDcszXB7LnUeatKKMENJkZiOz8M7AxzA3KLNLQAWAcAOzs4Ki4zszLTXJGeP0x0fOHyfqWmrgtWLU6Ku/d7PubdNrLKNluuxjaLQsW2Kilu6P4J/Zq0/R6PBU/Etn5qf47CW+k3nN8xw8bL56/RW08rK7o+go1tV3Dw+zI1ERYjYEREAREQBERAFypPC9m5qjVrcrfTdoPDpPgrrg2ykVPZx+Ek9Jw4fNb0d/Fb9Pobbt8YXdmHUa6qnbl9kVzAdjXS2fPdjOIbwc78I9v1q9U9O2NoawBrRoANAF2WRfR6fSwoWI89z53Uamd7zL8DlERajOEREAREQBERAEREAREQBERAEXxI8NBJIAGpJ0AHaVXareJQxmxnDiPQa549YC3tUNpHE7Iw9TwWVFUvfQofTf+7crRTVAkY17fiuaHDo0IuPYUTTIhbCfpaZ2riy5RSWEPX7K082pZld1s5p8hofJQVXu+d/dSg9jxb+IfcrqiyW6Kmz1RNVesur9MjNZ9jqlvyA75rgb+BsV5X7O1A4wv8r/AFLVFwscvCanw2a14rauUjLG7PVB4QyeVvrXpg2PqXf3eX5zmj2AlWz+utN7p9zZncrn5O2R1s3zuCngoj4TV7ybOV4xOeenBSqTd84/lZAOxgJ9pt9SnsP2Wp4dQzM70n84+A4DyXrxfFo6WIyzEhjSASATxIA0HaV1YJj0VZGZICS0OLTcFuoAPA9hC2VaOit/DHf5mS3XWWPolL7EjZcoi2GcIi8+IVzYInyyGzGNLnEC+g7OlCG8bs9CKIwLaeCtz8g4uyWDrtLfjXtx48CpdCIyUlmLCIiHQREQBERAEREAREQBFxdLoDPd72KuZHFA0kCQuc+3SG2sD2Xdf6K6Nkd2sMtOyapzudIA4NByhrTw4akkWPivDvhd/aIB/lH2vP3Lpw/YjEZIo3xz2Y9jXNHLSCzS0ECwFhoRoqXvLg8Ox9WplmHVj27Fy97Gh/Ru/eP+9R028+npXOgEMtoSYuLf7s5ek3+SoY7AYn+sf/PL9y9NRtzRwBsfuZs8jGhr5MsdnPAAcQ5wJdzr862qnOPkWuzoWUvL+q5JCLe/TE86KZo6+YbeGZWxmPQGn90co3kbXz9HVa3G99LcbrJto9rKaqhLGUbYpLgtkaWAix1vlaLgi4soR2JP9xthuchnfIR1nIwD6yfFR5mCv/kJQbTaltttjc0qo3u0rTZsczx12a0eAJv5rvot50MrJniKUCFgkIOXUF7W2GvG7l27G7I0zaSF7oY5HyRte5z2h+rhewzcAL20X3tphUMOH1JiijjJYASxjWkjO3QkBd/Fyak9QoeZKS4zjHyJHZfalmIMe+NjmBjspDra6A9HevBtJt7FQzCF8cjiWNfduW1nFwtqf8Kidz/5vP8Ath/02qvb1vz9v7GP7cijqfTk5lqbFpo2e7Ov/wA9/wDdrQtoduqaidkeXPktfIwAkX4ZiSAPrWdSPtjZPVVE+V11bEYc2vryajniz5nA/KNxYHsu72WXCbWyMlV8oNwhzKTJba3eNFWUr4WRyNLi0guy25rgeg9i9GxG0TKHDXyva5w90ltm2vcxt6+5S+8LBIIqCR0cMTHB0dnNjY0i8jekC6hti8Yp6XDXvqWh7TUENZlDi53Js4A6cL69CndS3LH5kNRmclnHPsSPvxQfoZfNn3qXwDeHTVkgjGaOQ/FDwBm7A4Ei/YbKqSbxqQ6DD2kdoi+rKVVKrEI5K1stPHyDTJGQwEENIc25FgLAkXsnXj3IetnBpqal8sYNj2i2wp6GwlcS9wuGMGZ1us6gAd5VNx/ehDUU00LYpQZGOaCcthccTYqBpoP6QxctmuWvnkzC/wAmPNZvdZgC0HarZ6mjoagsghaWwuIIjaCCBxDrXv2qcuWS3zbr4zcWlFZRXN0dQ2OOre9wa1vJkkmwAtJqSpWq3t0rXEMZK8D5QDWg92Y38wFmUVW5tJIwHSSaPN25GPIB8SD4BTezO1dLSRZZKQSyEkue7Ib66AZgbACy5jPbBlp1bjCNaaj83uX7Z3eJFWziFkcjSWuddxbbmjsKtgVF2S2zp6qpEcVK2Jxa45xk0sNRzQDqr1dWxeUevppucMuWfnjByi4uuV0aQiIgCIiALgrlV3bzG/ctHI4Gz3/Bs73XufBuY+ChvBxOahFyfsZrtTtrPJVSmCeRkQdkYGPLQQ3TNYdZufEL07EbZzNrI21E0j45PgyHuLg0utldrw51h4qC2UwT3ZVRwm+UkueR0MaLn+Q8V4sRoXU80kTtHRvLb9x0I79D4rN1P1HzPnWpq7Lxkuu99pNTDYH8kftlaLs1+Z037CH/AKbV59k8XFZSRymxdbK/se3R3nx8VxtNtZHh7WGVr3B5IGQDTKBxuR1q9JL4j3K4xhKV7e0sExMzM0jhcEX7wsPwmaTCqsmen5QtDmWdp0iz2OsQeHHtV5996m/RT+TPxL6j3s0jjzmTN7S1rvqcok4v3KL503OLViTRXNot4gq6aSEUxYXgc7MDazgeGXsUfguyz6ygkMQvLFNdreGdpjbmaL9OgI7u1aHi+3lLTxxSAGVkwdlLA35Nrg5iLHXgowb3KUcIpvJn4ly0s7spnCpzzdYntjgruC7wamhjbBLT5xGMrc2aNzQOg6G9uHAKdo9pn4xDU03IiImElpzl13ZhYG7RbW2q7ffcpTxim8mfiUtgm3tHUvDGOLHnQNe3JmPUDwJ7LqV2yWVOOVDzcrjH+zPNndpqjCTJG+nJzOBLXZmEEC2jrEEEWUbtPj7q+oExj5MhrWZQS74rnG97D0vYt5LVC43tTS0ekzwHccjRmd5Dh42Rw2xkT0bjDplZ8K7ozbIf6d4ae6upfVfhdTg9YZoWF0V3ZXWLmljvkPt8UjTq4XVodvapAdIpj25WD63Lj33qX9FN5M/Eo+HuVdOn3/7N85T7Fa2k3iPraZ0Bp8mYtOYPLrZXA8Mo6utRceDSy4c2SNrnCKolzgAkgOjh51ukDL7VpmA7cwVnK8nG8clGZHZg3UDqsTrooxm9yl0tFML9jPxJhPliVdc/istzlYWxX9n94gpKdkJpMxYLFwIbm14kFvFQeOYz7trGzCMxgmNuXj8UjW9gt1DAegeShNp9qIcPDDKxzuUJAyBumUA63I61Ljtuy63Sy8vE7PhXyKHtXgFRQVpq6ZpcwvMgIBcGOdfM14HQbnXqPWFxi2859RTyQupg0yMLC4POlxxylvsurts3t1DXSOZEyRpazOS4Nta4HQT1qHdvZpb/AJGb1WfiTZcM4lGuKbhbiMs7Yz9Sn7M7NuraSqawfCMfE9gOmbmyAtueFwfMBenBNq34fHyE9GHlpNi4ZHC5vY3ac2pNirQN7lKOEU3kz8S7It7FG485kre9rT9TlC6VwyuMKY4cLMPjOOT42T23ZV1IibStiJa45wQbWHDRo4qp7abR1MVdOyOolY1rgA1r3ADmt4AFazheJQ1LBJA5r2nS46D1EcQewqmbQ7T4dFUysnpOUka4BzuTjOY5R0k3Oll1Jbcmi+D8lZs9+ePyJfdtXSTUQfK90juUkGZxLjYHQXKtSrOD7Q07aF9TBEY4Yy8lga0G4OtgDbXvUV779N+im8mfiXWUluzRC+uqEVOXt+Je0VE99+m/RTeTPxL0Uu9ajeQHcrHfpcy48cpP1J1LudLV0vbqRc0XTTVLZGh8bg5rhcEEEEdhC5XRq5OxY/vUxvlqoQtPNgFj2vdYu8hlHmtSxrE200EkzuEbSbdZ6B4mw8V+e6iodI9z3m7nEucesk3J8yqrXtg8jxO7pgq17/kafuiwfLHJUOGrzybPmt1cfF2n0VF728GyTR1DRpKMjvntGh8W/YUXhe8mppomRRsgDGDKLscT3k59SSSfFdOO7ez1sRimbDluHXa1wIIPEEuPaPFcOUenBllfQ9P5S5+nuTO6bG+TnfTuPNlGZvz2jUeLfshSW+P8nTfPf9lqzahrHQyMkYbOjcHDvBv/ALeK0DehXtqKWjlZ8WTM4dl2N08OClP4GhVd1aSdb9vyyVzYXZmOvmfHK57Q2PMCywN8wGtwetNuNlm4fMxjHue17MwzWuCDYi4sD0dCmN0H51L+x/1tWgY7sjT1rmuna4lgIFnOboTfoSMMxO6dIrtNmK+LuZvsXsoMRge18jmCGUkWAN+UY2/Hh+T9qnvecj/WH+o371847i0OCXhomXllAe4vc54YBcNNr6k66diqE239c8/nDh2NDG+wBPhWz5Ib09KULI5kucFtm3ONsclS6/RmYCPYVneJYe+mmfFJo+N1jY6dYIPURY+KlP67136zJ/D9yiK6ufM8ySuL3utdxtc2Fhw7AFxJx9kZdROiSXlRaZpse3D48HZNe85cYGk684X556yGC/es2p6eWrmDW3klldxJuSTxJJ8yeoKSrHH+jacdHuif7Mf3lS+6dgNcb8RC+3rM/kp9TSZZKUr7IVye2ESdJudcR8LUAHqYwuA8SRfyVf202OGHclaUycpn4tDbZcvab/G9i3CyzPfLxpf/AFf/AK1ZOCSN2r0lVdLlFb/7IndlxrP+WP8ANUuLiPBXTdlxrP8Alj/NUuLiPBVPhHmT/wDKv7/mfpULOt8f5Om+fJ9lq0VqzrfH+TpvnyfZar5+lnu63+Xl+/ciN0I/tUv7A/bYpl256Mn84f6jfvUDutq2wz1EjzZrKdznHqAe0lfOMb0qqVx5AiFnQAA51v8AE4317gq049O55tU6I0R81Z5wT/vOR/rD/Ub96rm1u7x9DHyrZOVjBAdzcrm3NgeJBF9PEKO/rxXH/wATJ/D9y89dtTVzsMcsz3sda7TaxsQR0dYChuLXBVZZpZRajBp/v5knu5xZ0FbG0E5Jjybx0G4OU26w63mV5dvP+I1Hzx9hq82yX59Tfto/tBenb3/iNR88fYauf6Srqb02H3/QvWweGipwh0JJaJHStuNSLuHQuj3nI/1h/qN+9c7G46yiwgzP1tLIGtGhc4u0HZ39QKq2Iby62VxLZBE3oaxo0+k4ElWNxSWTfKenjXDzVl4LOdzkfRUP9Rv3qn7XbHPw9zbuEkb75XAW1Frhw1sdR0r4/rvXfrMn8P3LxYnj9RUgCeV0gabgOtobW6B1LiTjjZGO6zTSi1CDT/fzJbZPbeShY9ls7HEOAJ+Kdc1u/TyXKq6LnrkimGrthHpi9jTt7uN2EdM08fhX9w0YPO58AqvsFsw2vnc2XNyUbMzspsbk2aL+Z+irBtBu8rauplmLoee45QXu0aNGj4vUArXsJss6ggc2TKZHvLnFpuLAWaLm3afFW9LlLLPS8id2p6rI/CeP3qKL/N/ef7J71FF/m/vP9lckVnSux6X8LT/ajA9sMB9xVT4m3yWDmE6nK4dfTYgjwXlmxYvpY4Hf3Uj3N+a9ouPWBP0lq23+xj68ROhLRIwkHMSAWnXiAeBHtKph3TVnXCfpn8KplBp7HiX6S2FklXHZno3QfnUv7H/W1a0qLsDsTPQzyPmMZDo8oykk3zA9IHUr0rYLC3PW0MJQpUZLD3MQ3kNcMRmzdPJlvdybf5hynd2eNUkEUgndHHMX3Dni125RYB3RY5tO1W3bDYhmIAOzcnM0Wa+1wRxyuHSL316LlUV+6OrB0fCe3M4ezKuHFqWUYJ0XVXuyEc5/U0X+t1F+sw+uFkW3dYyWulfE5r2HJZzTcG0bQbHvClvemrPSh9d34U96Ws9KH13fhUS6pbYOdQ9TfHpdeD5p8GM+Cl7Bd0FQ+S3+HK0O8hY/RVf2cxt1FUMmaL5bhzeGZp0Iv7e8BbFsRs/JR0vJTZS7lHO5puLG3WB1KA2h3UsleX0rxETqY3All/8ACRq3usR3KXB7NHVmjs6YWQ9SSyvoTlLvEoXtB5cMJHBwc0jsOlvaqTvRx2Cq9z8hI2TLymbLfS+S3HuPkul26Wr9KE/Sd+FQW0ey0tAWCYsJeCQGknQW43A61EpSxujnUXaiVTjZDC7lg3VRZ5KpvpU+XzJCpDmFhsdC02PYRofaFftzzfh6g/5Tfa8/crDtVu0ZVPdLC/kpHauBF2PPXpq09ZHko6W4rBwtNO3TxcOVk9OH7zKN8bS+QxusMzXNdoemxAIIVS3mbS09WyAU8geWOeXaOFrtbbiAul+6OrHB8J+k4f6V8+9LWelD67vwqW5tYwWWz1dkHCUCCwNpMNbl/V2k9wniv7F4MNkY2aN0ovGHtLxxu0OF9OnToWn7E7BTUkspqOTcySIxkAl17uFwQQNLAqNxfdC/OTTStyHg2S4LezMAc3jZR0PCKHo7uiMkt17fcuVNtbQBoyVEDR0C4bb6OllDbdbSUstDMyKeJ7yGWa1wJNpGHQdwKqvvS1npQ+u78Ke9LWelD67vwrrMuxrndqZRcfL5IDZP8+pv20f2gvTt7/xGp+ePsNVkwLdlVQVMMrzFljka42cSbA305q7tp93FTU1cs0ZiyvcCLuIPxQNRl7Fz0vpwZf4a3yOnpec/oV2sa7+h6cj4oqpb99jb/UvLsVVwRVkbqoDkwHauFw1xHNJHVx87rTcA2My4eaSqDXZnPdzTe1zdpBI0IVTrd0M4ceSlje3ozZmO8QAQpcXs0dz0t0XCyMc7Lb6F+btdRW0qYfWA9ipe9HG4KiCEQSxyESkkNcCQMjhc27VGe9LWelD67vwp70tZ6UPru/Cpbk1jBdbZqbIODr5KUiuvvS1npQ+u78KKvoZ5v8Hf/azYkRFqPrAiIgCIiAIqftPvSpMPqBTz8qX5WuJY0FrQ69sxLh0C/crcHgi44cUB9IuAUQHKKAxzbCOknhhfFO901sro487W3eG891+bqb9ynroDrq3lsbyOIa4jwBWKt3mV9vyrf3bPuW3OFxrwK8AwKn/QQ/u2fcuJJvhmTU02W46JdJkHvmV36Vv7tn3KFrsRmrJc0jnSyGwGlz3Na0aDXgAt3mwilY0udDC1rQXOJjYAABckm2gAXVs9X0lRGZKLk3R5i3MxmUXFrjgOsLny2+WY5aC2e07MoiN3OzDqOBzpRaWYgkei0DmtPbqSe/sVuXF0ViWFg9OqtVwUI8I5RQGK7a09NWQUkmflqi2Szbt5znNGZ19NWlT11JYcoiru2O3NPhbGOqM5MhIY1gu52UC51IAAuOnpCAsSKJ2Z2iZXwcsyOWMZnNyytyOBbbovw1UqgOUXC5QBERAEREAREQBERAEREAXBXK6qmnEjHMdez2lpsSDZwsbEcDY8UB+YNp8WjrZ66dzZHPfK3kHNF2NYxxaQ89F4wy2isW1+2Ms+C4cxryA7lIp7G2Y04Y1oceotcHW6dFs2EbG01LSvpYmEQyZ87S5zi7O3K67ib8AB4KMburoBTOpuScYnScrrI8ua/LlzMcTdvN0PQelQSZxSUvuPHGUlPNK6njhe5jTI5zQX0bnOIF7akByr2F4y/wDoSpvO/lPddPlvK7Nbkze2t7aHyV4w7YMUmPRGAMbTsZbKXOc8kwOBJuNbk9as/vMYZd55F3PN/wAo/ma3szXQfy0QGdYziEodgFpJBngpi7nuGa8rL5ted4rb8arWw080jnmNrI3uLwA4ss0nMGnQkdShqjdzRyGlLmO/sbWMh+EeMoY4Ft9edqBxVgrKNk0b45GhzHtLXNPBwcLEeRUg/NWJVkpgNZC+tP8AacgqZagNLjlc7IIWE2Ite4dYcF+iNm6t0tFTSSG7n08L3uOly6JpcT4klVmLcvhrWuaY5HBxB1lfdtvRsRbv49qtbMN5KmEEDsmSLk4y7n5LMysJv8a2nHjZQD87M5at92AulqpnSBsUwqRHE0ZjmvHI5uZrm2sLWU3tfNUUrMNw48xroo3zCBzYRO98hbblRZpNmgZjoSbm+ijJNizDylPNT08093Wm5edmUnh8GGZSAdbWWn7O7rInYbFTYhlnc1znsc0uHJB9jkjfobaXIIsSeCApOB1FTSvxKnzOjgNHUuEL6qOaSBzYC4EZXZr8RcDpF9RdVOWOT+i2Vfuio5RtY6FreUdlaORz5m9IdmA1vwC3vBt21FSRzRxRH4eN0Uj3Oc57mOFi0O+SNei3Quk7q6A03uXk38iJTNblX3zlmS+a97ZehAZBjmEiXFqMSzSgVcdNLJJnAcwzNJdybrWYAeHeVI7R1ktXi3uI8vNBTsEccTJ2wGTJE08oZHc1zjfNfpFraXWoY7uwoawRctG74GNsTS17mksbwa4/Ktrrx14r6xzdlQ1gZysRDo2Nja9jnNdlYLNDiPjWA4m5QZK9uWr6gxVEM8gkbE5vJnlo5nMDswLHFjiQLtBF+23ZWd+uFWq6WTlJDy925SebHkMbbxjoJzXPWQFrmzuzFPh8XJUsYY0m7tS5zja13OOp08l59pNi6bEHROqWucYSSyz3MtctJvlOurQgMz27iFM+lw9tVX1Lyc3JCRrTJykhsJJzY30sBYgAX6dYvYmpPKYlSVk88NLHE9zxy2d0Jjnj+LLb43FvNHOvw4LV9p93lJiMjJahjuUYMocx5YS0G4BtxsSdeIvxXj96TDhyuWJ7RK0NeBLIAQHMcLC+nOY037+tAZ7utwV9XXGqE07KSGQ8k2SYufK61g0i9ja93acSAOsboqbhm6TD6aaOaKN4kicHtJlebEcNCdVclJAREQBERAEREB//2Q==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BR"/>
          </a:p>
        </p:txBody>
      </p:sp>
      <p:sp>
        <p:nvSpPr>
          <p:cNvPr id="7174" name="AutoShape 6" descr="data:image/jpeg;base64,/9j/4AAQSkZJRgABAQAAAQABAAD/2wCEAAkGBhQQERQUERQVFBQUFRYVFxcYFxcVGhUaFxQVHBoYFxQYHiYgGB0kGRQUHy8gIycpLCwsFh4xNTAtNSYsLCkBCQoKDgwOGg8PGi0kHyQ1LCksLSosLC0sLCwtKS8pKS0sLiwsLCwsLCwpLCkpLCksLCwsLCwsLCwsLDQsLCwsLP/AABEIAM4A9QMBIgACEQEDEQH/xAAcAAEAAwADAQEAAAAAAAAAAAAABQYHAQMEAgj/xABQEAABAwIDAwgDCwgIBAcAAAABAAIDBBEFEiEGBzETIkFRYXGBkVKSoRQXIzJCcoKxstHSMzRTVHOTosEVFiRDYmPC4TV0s/FERYOEo8Pw/8QAGgEBAAMBAQEAAAAAAAAAAAAAAAEDBAIFBv/EADIRAAICAQMCBAQEBgMAAAAAAAABAgMRBCExElEFEzJBImFxgZGxwfAUNEJSoeEVIzP/2gAMAwEAAhEDEQA/ANxREQBERAEREAREQBERAFwShNlSdpNvg28dKQ48DJxA+YPlHt4d6hvBDeC0YpjkNMLyvDb8Bxce5o18VT8S3lONxTxgD0n6n1RoPMqlzTOe4ueS5x1JJuT3lfCrcipzZLVe1dVL8aZ4v0N5g/htdR08rz+ULyf8RcfrVu3bUDHySyOALmBobfozZruA6+aBdWvaqgZLSy8oBzGOe13S0tBIIPs8VOMrJPS2smQr6jlc03a4tPWCQfMLmCndI4NY0uceAaCT5BT9FsFVSWJa2MH03a+q2581zg4SbI6m2jqY/iTydxdmHk64VlwDbGsmcWiNkxa3MRcRuIGmh4Hj1L7j3dxxjNUVFgOOUBo7szr/AFLmiqKSllaaeNzjezpHudwOhs3u7Aq7L4VeuWDrPTyy54fVGRgc5jo3G92O4ix6xoe9ei6iG7SxcpI2/NjbmzdZB1A6+I71Uq3HpJJTI1zmdDQDwHUR09qpv19VST5+h1KxI0RcqoYdtoRpM249Juh8W8D4Kz0lcyYZo3Bw7OjvHQr6NVVf6H9jqM1Lg9CIi0nQREQBERAEREAREQBERAEREAREQBfEsoY0ucQGgXJOgAHSSvolZntltWahxiiPwLTqR/eEdPzR0dfHqtDeCG8HG1m2TqgmOElsPAngZO/qb2dPT1CroiqbyUN5CIiggtuxuz9SSJ4niFp0BcM2cX15nSLjjfuVtxbAJapmSSoLWniGRhodb0ruJI7LheTYXG2zQNi4PhaGkdbeDXD6j2jtVnVqWxfFLB4MOwuKkjyxgNaBdzjxNhqXO6VDYptiG3bAMx9I8PAdK9u1tbkgLRxkOXw4n2aeKoi8bxHWzql5dexVZNx2R3VVa+V2aRxce3o7hwHgulEXz8pOTyzMERFAC7KepdG7Mxxaesf/ALXuXWilNp5QLbhe2QNmzix9McPEdHgrPHIHAEG4IuD1grLGMLiAOJNh4rUYIsrWtHBoA8hZfSeG6iy5NT3x7mqqTlydiIi9cuCIiAIiIAiIgCIiAIiIAiKPxzFm0sD5XdGjR6TjwHn7AUBWtvtpMg9zxnnOHwhHQ0/J7z09nes+XZUVDpHue83c4lxPWSutUt5M7eWERFBARAFO4XsXUz2OTk2+k/m+TeJ8kwSlkjcKxR1NK2VnFvEekOlp7wtpjfcAjpF/NVfC93sEVjKTM7t5rfVHHxJVpAVsU0WxTXJXNrMJlmyuj5waDdvTqeI6+Cpzm2NjoRxHC3gtUUbi2Ax1AuRlf0OHHx6wvJ1vh3mt2Qe/Y4nVndGeIvbieESU7rPGh4OHA/cexeJfOzhKD6ZLDMzWOQiIuSAiIgJbZei5SoaehnPPhw9v1LQFBbJYfycOcjnSa/R6P5nxU6vrPD6fKpWeXubK44iERF6BYEREAREQBERAEREAREQBZpvAxnlZhE08yLj2vPHyGnmr3j2KCmgfIeLRZo63HRo81jT3lxJJuSSSesniVxJlc37HCL1YfhUtQ7LCxzz024DvcdArjhu71jBnq5BYalrTlaPnPOvlbvXGDhRb4KTS0b5XZY2Oe7qaL/8AZWzCt3Mj7GoeIx6LbOd4ngPapiXaqmpW5KaMOt6Iyt8XcXd/tUDXbX1EvB3JjqZp/FxWK3XUV7Zy/kelT4ZbZu1j6lzosGpaMXAYw+m8jN6zuHhZcT7W0zP7zN80F31BZrJIXG7iSesm58yvlYJ+Lz/oikepDwmC9UvwL9Jt9CPiskPg0fzXnO8Nv6F3rD7lSUWd+J6h+/8Ag0Lw2he3+S7DeG3phd6w+5euDbuB3xg9ne24/hJPsWfIkfE9QuWn9hLw2h8Jr7mqxV0FU0ta5kgPFt9fVOqq2O7MmG747uj6eks7+sdqqgNtRxCsOEbZSxWbLeVnb8Ydx6e4+aulq6tSum5YfdHm6nwh4zW8/mRiKwYpg7JWcvS85h1cwcW9dh0doVfXm3Uyqlh/Z9z52cHB4kF7sGw7l5Wt+Txd80cfPh4rwq/bNYTyEV3Dnv1d2dTfD6yr9Dp/Ps34XJNcepks1thYcAvpEX15sCIiAIiIAiIgCIiAIiIAi8mIYtFTtzSvawdFzqe5o1PgqfX7xM7wyABjS4Ayv1sCRchnRYa637lDeCG0j621MtXM2mgaXcnzn24BzhpmdwFmm/0l2YRu7YznVLs5GuVujB3nifYrBiWNw0zbkgl3ODW2Jdfp06+sqi4ztLLUkgnKz0Bw+kflfV2LDqdZXRzu+xs02hne88LuWTENroadvJ0zWutoLaMb5cfDzVRxDFZag3lcT1DgB3NXkXC+e1Gstv8AU9ux9FRo66PSt+4REWM1hERAEREAREQBERSCSwLGnUsgcLlp0e3rH3joVix7A2vb7op9WuGZwHUflNH1hUtXzYOqc6F7HA2Y7mno52pF+w6/SXpaJq5PTz45XyZ4niuljKHme55dlcDzuEzxzWnmA/KPX3D6+5XJGttoOC5X0Gm08aIdK+54EYqKwERFpOgiIgCIiAIiIAiIgCIiA8tdhcU4tLG1/eASO48QoCTd5TF4cM4aDcszXB7LnUeatKKMENJkZiOz8M7AxzA3KLNLQAWAcAOzs4Ki4zszLTXJGeP0x0fOHyfqWmrgtWLU6Ku/d7PubdNrLKNluuxjaLQsW2Kilu6P4J/Zq0/R6PBU/Etn5qf47CW+k3nN8xw8bL56/RW08rK7o+go1tV3Dw+zI1ERYjYEREAREQBERAFypPC9m5qjVrcrfTdoPDpPgrrg2ykVPZx+Ek9Jw4fNb0d/Fb9Pobbt8YXdmHUa6qnbl9kVzAdjXS2fPdjOIbwc78I9v1q9U9O2NoawBrRoANAF2WRfR6fSwoWI89z53Uamd7zL8DlERajOEREAREQBERAEREAREQBERAEXxI8NBJIAGpJ0AHaVXareJQxmxnDiPQa549YC3tUNpHE7Iw9TwWVFUvfQofTf+7crRTVAkY17fiuaHDo0IuPYUTTIhbCfpaZ2riy5RSWEPX7K082pZld1s5p8hofJQVXu+d/dSg9jxb+IfcrqiyW6Kmz1RNVesur9MjNZ9jqlvyA75rgb+BsV5X7O1A4wv8r/AFLVFwscvCanw2a14rauUjLG7PVB4QyeVvrXpg2PqXf3eX5zmj2AlWz+utN7p9zZncrn5O2R1s3zuCngoj4TV7ybOV4xOeenBSqTd84/lZAOxgJ9pt9SnsP2Wp4dQzM70n84+A4DyXrxfFo6WIyzEhjSASATxIA0HaV1YJj0VZGZICS0OLTcFuoAPA9hC2VaOit/DHf5mS3XWWPolL7EjZcoi2GcIi8+IVzYInyyGzGNLnEC+g7OlCG8bs9CKIwLaeCtz8g4uyWDrtLfjXtx48CpdCIyUlmLCIiHQREQBERAEREAREQBFxdLoDPd72KuZHFA0kCQuc+3SG2sD2Xdf6K6Nkd2sMtOyapzudIA4NByhrTw4akkWPivDvhd/aIB/lH2vP3Lpw/YjEZIo3xz2Y9jXNHLSCzS0ECwFhoRoqXvLg8Ox9WplmHVj27Fy97Gh/Ru/eP+9R028+npXOgEMtoSYuLf7s5ek3+SoY7AYn+sf/PL9y9NRtzRwBsfuZs8jGhr5MsdnPAAcQ5wJdzr862qnOPkWuzoWUvL+q5JCLe/TE86KZo6+YbeGZWxmPQGn90co3kbXz9HVa3G99LcbrJto9rKaqhLGUbYpLgtkaWAix1vlaLgi4soR2JP9xthuchnfIR1nIwD6yfFR5mCv/kJQbTaltttjc0qo3u0rTZsczx12a0eAJv5rvot50MrJniKUCFgkIOXUF7W2GvG7l27G7I0zaSF7oY5HyRte5z2h+rhewzcAL20X3tphUMOH1JiijjJYASxjWkjO3QkBd/Fyak9QoeZKS4zjHyJHZfalmIMe+NjmBjspDra6A9HevBtJt7FQzCF8cjiWNfduW1nFwtqf8Kidz/5vP8Ath/02qvb1vz9v7GP7cijqfTk5lqbFpo2e7Ov/wA9/wDdrQtoduqaidkeXPktfIwAkX4ZiSAPrWdSPtjZPVVE+V11bEYc2vryajniz5nA/KNxYHsu72WXCbWyMlV8oNwhzKTJba3eNFWUr4WRyNLi0guy25rgeg9i9GxG0TKHDXyva5w90ltm2vcxt6+5S+8LBIIqCR0cMTHB0dnNjY0i8jekC6hti8Yp6XDXvqWh7TUENZlDi53Js4A6cL69CndS3LH5kNRmclnHPsSPvxQfoZfNn3qXwDeHTVkgjGaOQ/FDwBm7A4Ei/YbKqSbxqQ6DD2kdoi+rKVVKrEI5K1stPHyDTJGQwEENIc25FgLAkXsnXj3IetnBpqal8sYNj2i2wp6GwlcS9wuGMGZ1us6gAd5VNx/ehDUU00LYpQZGOaCcthccTYqBpoP6QxctmuWvnkzC/wAmPNZvdZgC0HarZ6mjoagsghaWwuIIjaCCBxDrXv2qcuWS3zbr4zcWlFZRXN0dQ2OOre9wa1vJkkmwAtJqSpWq3t0rXEMZK8D5QDWg92Y38wFmUVW5tJIwHSSaPN25GPIB8SD4BTezO1dLSRZZKQSyEkue7Ib66AZgbACy5jPbBlp1bjCNaaj83uX7Z3eJFWziFkcjSWuddxbbmjsKtgVF2S2zp6qpEcVK2Jxa45xk0sNRzQDqr1dWxeUevppucMuWfnjByi4uuV0aQiIgCIiALgrlV3bzG/ctHI4Gz3/Bs73XufBuY+ChvBxOahFyfsZrtTtrPJVSmCeRkQdkYGPLQQ3TNYdZufEL07EbZzNrI21E0j45PgyHuLg0utldrw51h4qC2UwT3ZVRwm+UkueR0MaLn+Q8V4sRoXU80kTtHRvLb9x0I79D4rN1P1HzPnWpq7Lxkuu99pNTDYH8kftlaLs1+Z037CH/AKbV59k8XFZSRymxdbK/se3R3nx8VxtNtZHh7WGVr3B5IGQDTKBxuR1q9JL4j3K4xhKV7e0sExMzM0jhcEX7wsPwmaTCqsmen5QtDmWdp0iz2OsQeHHtV5996m/RT+TPxL6j3s0jjzmTN7S1rvqcok4v3KL503OLViTRXNot4gq6aSEUxYXgc7MDazgeGXsUfguyz6ygkMQvLFNdreGdpjbmaL9OgI7u1aHi+3lLTxxSAGVkwdlLA35Nrg5iLHXgowb3KUcIpvJn4ly0s7spnCpzzdYntjgruC7wamhjbBLT5xGMrc2aNzQOg6G9uHAKdo9pn4xDU03IiImElpzl13ZhYG7RbW2q7ffcpTxim8mfiUtgm3tHUvDGOLHnQNe3JmPUDwJ7LqV2yWVOOVDzcrjH+zPNndpqjCTJG+nJzOBLXZmEEC2jrEEEWUbtPj7q+oExj5MhrWZQS74rnG97D0vYt5LVC43tTS0ekzwHccjRmd5Dh42Rw2xkT0bjDplZ8K7ozbIf6d4ae6upfVfhdTg9YZoWF0V3ZXWLmljvkPt8UjTq4XVodvapAdIpj25WD63Lj33qX9FN5M/Eo+HuVdOn3/7N85T7Fa2k3iPraZ0Bp8mYtOYPLrZXA8Mo6utRceDSy4c2SNrnCKolzgAkgOjh51ukDL7VpmA7cwVnK8nG8clGZHZg3UDqsTrooxm9yl0tFML9jPxJhPliVdc/istzlYWxX9n94gpKdkJpMxYLFwIbm14kFvFQeOYz7trGzCMxgmNuXj8UjW9gt1DAegeShNp9qIcPDDKxzuUJAyBumUA63I61Ljtuy63Sy8vE7PhXyKHtXgFRQVpq6ZpcwvMgIBcGOdfM14HQbnXqPWFxi2859RTyQupg0yMLC4POlxxylvsurts3t1DXSOZEyRpazOS4Nta4HQT1qHdvZpb/AJGb1WfiTZcM4lGuKbhbiMs7Yz9Sn7M7NuraSqawfCMfE9gOmbmyAtueFwfMBenBNq34fHyE9GHlpNi4ZHC5vY3ac2pNirQN7lKOEU3kz8S7It7FG485kre9rT9TlC6VwyuMKY4cLMPjOOT42T23ZV1IibStiJa45wQbWHDRo4qp7abR1MVdOyOolY1rgA1r3ADmt4AFazheJQ1LBJA5r2nS46D1EcQewqmbQ7T4dFUysnpOUka4BzuTjOY5R0k3Oll1Jbcmi+D8lZs9+ePyJfdtXSTUQfK90juUkGZxLjYHQXKtSrOD7Q07aF9TBEY4Yy8lga0G4OtgDbXvUV779N+im8mfiXWUluzRC+uqEVOXt+Je0VE99+m/RTeTPxL0Uu9ajeQHcrHfpcy48cpP1J1LudLV0vbqRc0XTTVLZGh8bg5rhcEEEEdhC5XRq5OxY/vUxvlqoQtPNgFj2vdYu8hlHmtSxrE200EkzuEbSbdZ6B4mw8V+e6iodI9z3m7nEucesk3J8yqrXtg8jxO7pgq17/kafuiwfLHJUOGrzybPmt1cfF2n0VF728GyTR1DRpKMjvntGh8W/YUXhe8mppomRRsgDGDKLscT3k59SSSfFdOO7ez1sRimbDluHXa1wIIPEEuPaPFcOUenBllfQ9P5S5+nuTO6bG+TnfTuPNlGZvz2jUeLfshSW+P8nTfPf9lqzahrHQyMkYbOjcHDvBv/ALeK0DehXtqKWjlZ8WTM4dl2N08OClP4GhVd1aSdb9vyyVzYXZmOvmfHK57Q2PMCywN8wGtwetNuNlm4fMxjHue17MwzWuCDYi4sD0dCmN0H51L+x/1tWgY7sjT1rmuna4lgIFnOboTfoSMMxO6dIrtNmK+LuZvsXsoMRge18jmCGUkWAN+UY2/Hh+T9qnvecj/WH+o371847i0OCXhomXllAe4vc54YBcNNr6k66diqE239c8/nDh2NDG+wBPhWz5Ib09KULI5kucFtm3ONsclS6/RmYCPYVneJYe+mmfFJo+N1jY6dYIPURY+KlP67136zJ/D9yiK6ufM8ySuL3utdxtc2Fhw7AFxJx9kZdROiSXlRaZpse3D48HZNe85cYGk684X556yGC/es2p6eWrmDW3klldxJuSTxJJ8yeoKSrHH+jacdHuif7Mf3lS+6dgNcb8RC+3rM/kp9TSZZKUr7IVye2ESdJudcR8LUAHqYwuA8SRfyVf202OGHclaUycpn4tDbZcvab/G9i3CyzPfLxpf/AFf/AK1ZOCSN2r0lVdLlFb/7IndlxrP+WP8ANUuLiPBXTdlxrP8Alj/NUuLiPBVPhHmT/wDKv7/mfpULOt8f5Om+fJ9lq0VqzrfH+TpvnyfZar5+lnu63+Xl+/ciN0I/tUv7A/bYpl256Mn84f6jfvUDutq2wz1EjzZrKdznHqAe0lfOMb0qqVx5AiFnQAA51v8AE4317gq049O55tU6I0R81Z5wT/vOR/rD/Ub96rm1u7x9DHyrZOVjBAdzcrm3NgeJBF9PEKO/rxXH/wATJ/D9y89dtTVzsMcsz3sda7TaxsQR0dYChuLXBVZZpZRajBp/v5knu5xZ0FbG0E5Jjybx0G4OU26w63mV5dvP+I1Hzx9hq82yX59Tfto/tBenb3/iNR88fYauf6Srqb02H3/QvWweGipwh0JJaJHStuNSLuHQuj3nI/1h/qN+9c7G46yiwgzP1tLIGtGhc4u0HZ39QKq2Iby62VxLZBE3oaxo0+k4ElWNxSWTfKenjXDzVl4LOdzkfRUP9Rv3qn7XbHPw9zbuEkb75XAW1Frhw1sdR0r4/rvXfrMn8P3LxYnj9RUgCeV0gabgOtobW6B1LiTjjZGO6zTSi1CDT/fzJbZPbeShY9ls7HEOAJ+Kdc1u/TyXKq6LnrkimGrthHpi9jTt7uN2EdM08fhX9w0YPO58AqvsFsw2vnc2XNyUbMzspsbk2aL+Z+irBtBu8rauplmLoee45QXu0aNGj4vUArXsJss6ggc2TKZHvLnFpuLAWaLm3afFW9LlLLPS8id2p6rI/CeP3qKL/N/ef7J71FF/m/vP9lckVnSux6X8LT/ajA9sMB9xVT4m3yWDmE6nK4dfTYgjwXlmxYvpY4Hf3Uj3N+a9ouPWBP0lq23+xj68ROhLRIwkHMSAWnXiAeBHtKph3TVnXCfpn8KplBp7HiX6S2FklXHZno3QfnUv7H/W1a0qLsDsTPQzyPmMZDo8oykk3zA9IHUr0rYLC3PW0MJQpUZLD3MQ3kNcMRmzdPJlvdybf5hynd2eNUkEUgndHHMX3Dni125RYB3RY5tO1W3bDYhmIAOzcnM0Wa+1wRxyuHSL316LlUV+6OrB0fCe3M4ezKuHFqWUYJ0XVXuyEc5/U0X+t1F+sw+uFkW3dYyWulfE5r2HJZzTcG0bQbHvClvemrPSh9d34U96Ws9KH13fhUS6pbYOdQ9TfHpdeD5p8GM+Cl7Bd0FQ+S3+HK0O8hY/RVf2cxt1FUMmaL5bhzeGZp0Iv7e8BbFsRs/JR0vJTZS7lHO5puLG3WB1KA2h3UsleX0rxETqY3All/8ACRq3usR3KXB7NHVmjs6YWQ9SSyvoTlLvEoXtB5cMJHBwc0jsOlvaqTvRx2Cq9z8hI2TLymbLfS+S3HuPkul26Wr9KE/Sd+FQW0ey0tAWCYsJeCQGknQW43A61EpSxujnUXaiVTjZDC7lg3VRZ5KpvpU+XzJCpDmFhsdC02PYRofaFftzzfh6g/5Tfa8/crDtVu0ZVPdLC/kpHauBF2PPXpq09ZHko6W4rBwtNO3TxcOVk9OH7zKN8bS+QxusMzXNdoemxAIIVS3mbS09WyAU8geWOeXaOFrtbbiAul+6OrHB8J+k4f6V8+9LWelD67vwqW5tYwWWz1dkHCUCCwNpMNbl/V2k9wniv7F4MNkY2aN0ovGHtLxxu0OF9OnToWn7E7BTUkspqOTcySIxkAl17uFwQQNLAqNxfdC/OTTStyHg2S4LezMAc3jZR0PCKHo7uiMkt17fcuVNtbQBoyVEDR0C4bb6OllDbdbSUstDMyKeJ7yGWa1wJNpGHQdwKqvvS1npQ+u78Ke9LWelD67vwrrMuxrndqZRcfL5IDZP8+pv20f2gvTt7/xGp+ePsNVkwLdlVQVMMrzFljka42cSbA305q7tp93FTU1cs0ZiyvcCLuIPxQNRl7Fz0vpwZf4a3yOnpec/oV2sa7+h6cj4oqpb99jb/UvLsVVwRVkbqoDkwHauFw1xHNJHVx87rTcA2My4eaSqDXZnPdzTe1zdpBI0IVTrd0M4ceSlje3ozZmO8QAQpcXs0dz0t0XCyMc7Lb6F+btdRW0qYfWA9ipe9HG4KiCEQSxyESkkNcCQMjhc27VGe9LWelD67vwp70tZ6UPru/Cpbk1jBdbZqbIODr5KUiuvvS1npQ+u78KKvoZ5v8Hf/azYkRFqPrAiIgCIiAIqftPvSpMPqBTz8qX5WuJY0FrQ69sxLh0C/crcHgi44cUB9IuAUQHKKAxzbCOknhhfFO901sro487W3eG891+bqb9ynroDrq3lsbyOIa4jwBWKt3mV9vyrf3bPuW3OFxrwK8AwKn/QQ/u2fcuJJvhmTU02W46JdJkHvmV36Vv7tn3KFrsRmrJc0jnSyGwGlz3Na0aDXgAt3mwilY0udDC1rQXOJjYAABckm2gAXVs9X0lRGZKLk3R5i3MxmUXFrjgOsLny2+WY5aC2e07MoiN3OzDqOBzpRaWYgkei0DmtPbqSe/sVuXF0ViWFg9OqtVwUI8I5RQGK7a09NWQUkmflqi2Szbt5znNGZ19NWlT11JYcoiru2O3NPhbGOqM5MhIY1gu52UC51IAAuOnpCAsSKJ2Z2iZXwcsyOWMZnNyytyOBbbovw1UqgOUXC5QBERAEREAREQBERAEREAXBXK6qmnEjHMdez2lpsSDZwsbEcDY8UB+YNp8WjrZ66dzZHPfK3kHNF2NYxxaQ89F4wy2isW1+2Ms+C4cxryA7lIp7G2Y04Y1oceotcHW6dFs2EbG01LSvpYmEQyZ87S5zi7O3K67ib8AB4KMburoBTOpuScYnScrrI8ua/LlzMcTdvN0PQelQSZxSUvuPHGUlPNK6njhe5jTI5zQX0bnOIF7akByr2F4y/wDoSpvO/lPddPlvK7Nbkze2t7aHyV4w7YMUmPRGAMbTsZbKXOc8kwOBJuNbk9as/vMYZd55F3PN/wAo/ma3szXQfy0QGdYziEodgFpJBngpi7nuGa8rL5ted4rb8arWw080jnmNrI3uLwA4ss0nMGnQkdShqjdzRyGlLmO/sbWMh+EeMoY4Ft9edqBxVgrKNk0b45GhzHtLXNPBwcLEeRUg/NWJVkpgNZC+tP8AacgqZagNLjlc7IIWE2Ite4dYcF+iNm6t0tFTSSG7n08L3uOly6JpcT4klVmLcvhrWuaY5HBxB1lfdtvRsRbv49qtbMN5KmEEDsmSLk4y7n5LMysJv8a2nHjZQD87M5at92AulqpnSBsUwqRHE0ZjmvHI5uZrm2sLWU3tfNUUrMNw48xroo3zCBzYRO98hbblRZpNmgZjoSbm+ijJNizDylPNT08093Wm5edmUnh8GGZSAdbWWn7O7rInYbFTYhlnc1znsc0uHJB9jkjfobaXIIsSeCApOB1FTSvxKnzOjgNHUuEL6qOaSBzYC4EZXZr8RcDpF9RdVOWOT+i2Vfuio5RtY6FreUdlaORz5m9IdmA1vwC3vBt21FSRzRxRH4eN0Uj3Oc57mOFi0O+SNei3Quk7q6A03uXk38iJTNblX3zlmS+a97ZehAZBjmEiXFqMSzSgVcdNLJJnAcwzNJdybrWYAeHeVI7R1ktXi3uI8vNBTsEccTJ2wGTJE08oZHc1zjfNfpFraXWoY7uwoawRctG74GNsTS17mksbwa4/Ktrrx14r6xzdlQ1gZysRDo2Nja9jnNdlYLNDiPjWA4m5QZK9uWr6gxVEM8gkbE5vJnlo5nMDswLHFjiQLtBF+23ZWd+uFWq6WTlJDy925SebHkMbbxjoJzXPWQFrmzuzFPh8XJUsYY0m7tS5zja13OOp08l59pNi6bEHROqWucYSSyz3MtctJvlOurQgMz27iFM+lw9tVX1Lyc3JCRrTJykhsJJzY30sBYgAX6dYvYmpPKYlSVk88NLHE9zxy2d0Jjnj+LLb43FvNHOvw4LV9p93lJiMjJahjuUYMocx5YS0G4BtxsSdeIvxXj96TDhyuWJ7RK0NeBLIAQHMcLC+nOY037+tAZ7utwV9XXGqE07KSGQ8k2SYufK61g0i9ja93acSAOsboqbhm6TD6aaOaKN4kicHtJlebEcNCdVclJAREQBERAEREB//2Q==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BR"/>
          </a:p>
        </p:txBody>
      </p:sp>
      <p:sp>
        <p:nvSpPr>
          <p:cNvPr id="7175" name="AutoShape 8" descr="data:image/jpeg;base64,/9j/4AAQSkZJRgABAQAAAQABAAD/2wCEAAkGBhQSEBQUExQWFRUUGBcXFBgYFhUZIBYcIBcVFRgWHBwXHiYfHxkjHRUXHy8hJSgpLCwsFyAxNTAsNSYrLCkBCQoKDgwOGA8PGiwkHiQ1Li0xKSksLCkuKSwvKS8sNSkwLCwpKSwsLCksKS0sKSwsLCksKSwsKSwpKSksLCksKf/AABEIAHAAoAMBIgACEQEDEQH/xAAcAAABBQEBAQAAAAAAAAAAAAAAAQQFBgcCAwj/xABHEAABAgMFBAUIBggFBQAAAAABAgMABBEFBhIhMQcTQVEiMmFxgRRCkZKhscHRFSNSU2LSFzVUcnOCk8IkorLh8DM0Q0RF/8QAGgEAAgMBAQAAAAAAAAAAAAAAAAMBBAUCBv/EACkRAAICAQMDAwQDAQAAAAAAAAABAgMRBBIhBTFBE1FxYYGRoTJCsSL/2gAMAwEAAhEDEQA/ANxggggAIIIIACCCCsACGEUqmscvPBKSpRAAFSTwHExit/dpK5lSmZclLIyUoZFz5J98QxN10alllyvPtWYlyUMjfODI0NEp71cfCKC9f20J11LTbhQXDhShuidfxa+NYp0T9xrOfdnGzLYQ42cdVaADWvYa08YjJlPUTtkl4+h6XqsqdlFpEy44rGOirerWDzGZ1HxiIlrVfSfq3XQfwuLHuMbfbdy1zzjSppxIbar9W2FdImlTiVnw5RWrTvNKyhU1Iy6ApORcUnQjlXMmOW0uWTdUqnuk8L9kTde27U3iEl1aW1GgU8jEmvAdKijXvjT7RvO1LMpW8sEk4TgzqodanYIxWctN11eNxalK1qTp3co8FvKVqSaVOZrrrC/VKsepOCajz8m+2ZbbMwnE04lXYDmO8aw/j51lppbagpCilQ0IJEX66+0pwrQ1MJx4iEpWkZ1JoKjjHUbU+5d0/Uoze2awzTIWEELDjXCCCCAAggggAIIIIACEMLFYv/ejyKUUpJ+sX0Gu8jreAzgOZyUU2yj7Vr7FajKMq6KT9cR5x+x3Dj2xmcKtRJJJqTmSeMII4bPP2WOyWWESt17fVJzSHk5hOS0/aSdR/wA4xKWBs3m5qisG6bPnuVFR2DUxoNj7MpGWop9YdV+MhKfVr74jKXdj6NNbJpxRcZqbKpZTjQKipvE2NK1TVPvjBJppSVqCwQqpxAihrXON4TbUukAB1sAAAAKGQ4RG21ZEnPJoVIx+apKhiHzHZC5yhPtJFzXaCy6Ka7oxSCJu8d03pNXTGJs9VwaHsPI9kQkIfB5eyuVctslhhFk2f2dvp5vk3VZ8NPbSK3SNX2X2Lu2FPKHSd6v7o09J90d1rMi1oavUuXsuS8CFhIWLh60IIIIACCCCAAggjzedCQVKIAAqScqDnAB2TGC7SLdM3PlCKqQ1VtAGdT5xAHb7ov8AaO1GWU6lhpRVvDgU7olFcsQJ1Ihsp2VkqplG0qczxOq6RrxNTqe7KEX3QqjmbE+hPWP06/uUiy9nDqgHJlQlmz9rNZ7kD4xZZBMpKf8AbMhbg/8AK70jXmkaCG0zNKcViWoqJ5mPKMC/qc5cQ4R6DSdEopw58skZu333Os4qnIHCPZEeTCQRmysnPmTNqNcIcRWAhYSCOMs7wPpe13EpKCcbZyUhfSSRyodPCIS2bCASXmKlvz06lsn3p5H0w9iTu6VeUJSE4wvorTzSclV7Br4RoaTUzU1F8pmH1bpdOqqcsYkvJWbrWAqbmEoHUFC4eSfmdI3NhgISlKRQJAAHIQwsO77UqlSWk0xEqJOvYO4cIk49PCO1HltHpVRHnuwhYIIYXgggggAIIIIACEIhYQmACMeu1LLdS6phsuJNQrCK155a+MMrbuk29VSeg5xI0V3j4xPKdA1IhRCrao2R2yWTqqbrluhwzKrRsV1g9NOX2hmDDGNiW2CKEAjtiGnboS7hJwlB5pNPZpGLd0p963+Tap6r4sX4M2gi4P7Pz5jo/mT8obquG4NXWx63yii+n3r+pdXUKH5KvBFwl9n5890fypr74mLPurLtnTGofaNaeGkNr6ZdLvwKs6nVH+PJS7Ju66+chhTxUdPDnF+sew25dNEiqj1lHU/7dkSCUUFBlHUbWm0UKOe7MfUayd/D4XsIBHUcbwVpXPlHQi8UxYIIIACCCCABIIIq169oLMgtCFpWtSgVUTTIVoK1PHP0QHMpKKyy0xWNo1srlpBxbZwrJShKhwxGlR20rD2616W55kuNgjCopUlVKg+HOsQW19BNmmgJ+sb07zALslmtuJU7DsOy1ttrmpsrfWEqXVwihNDh0JJGmZi7T16ZlpwoakHHUJoErCwAoUFD1Y7sC58oqVYUqWaKy02SSgVJwJJJ7axRrUnVCemEzzk00hJowGQcOHhSnCkQVv8AquK+vsXOyto7TiHy82phcuKuIUanllkM65UpDWX2iTDoxM2c8ts9VWICvb1YoElYxmnJ5EvvFgoSpsuA4l0UkkGvHWLpYO0ZliXbZeZfbcbSEKG6PDKsARtnLiTwWO7N7BOLmE7vB5OsoririoSK6CmkZ7fG9flyGCG8G6msHWrXI56CmkPbDtwWZNTqJlp2jrqloUlBIIxKIPdQiKk22pTKCEqznMQyOlCYg4nbJxSNRtLaHhmFy8tLOTK2/wDqYCAEnloYrFzbVdE5aLwl1KdNDuagKBKxVNacO6Pey7QNlT855Q04W31lbbiElQIKlKpl+97IgUWi+pVpPygcBcKVAhJCggr6RA1rEg7JcNv349i6ze0Z9gY37PdbbqAVYwaf5YeWvtFbbW02w0uYcdSFhCMqJIqK5HOM2tV+XXKEB6cW+QmqFhWDFliGnfSJSxiuz5iXm3GlrZdl0JxJSSUHCBQ9uXtgJV0848f4OpG3FG3C/MNKl8LBKkqNSAE65DjFil9ojzwxy8g663UhK8YTi8KGKfaLv0laTxYSsByXKU4klNVBOmfohpZW5ZaDcw7PMOJqFIQk4RnwgOY2TTaT49zbpN4qbQpSShSkpKknzSQCU+By8I94ZWQRuGsJUU7tFCrrEYRQq/Fz7YeRJpLsLBBCQEnDroSkqOQAJJ7NTGFsyqrYtVzMhBxGv2UJBCPbT0xoe1S3vJ5EoSaLfOAd2qj6KDxjP9n18ZeQS4XELU44QKpAySOGZ4n4RDM/UzjKahJ8DjZfaypS0FyzmQcJbUOTiSQPiPRGnXwvMJGX3xbLnSSnCFYdeNaGMSvXbjb06ZmXCkVKVEKoDjHHLnQRfL+2wJqxGnh5y28XYrMKHpiEcVW7YSivHY5G20Ur5IqnPeD8kTP6T2lSKppDSlFtaULbKgCCrQ1oajwiM2f2OJmxHGuiFOKdSFEVoa5HnHdjWSixJd5c2tDqXSjClKSaqAVlRXHPXhEjIytwm3w/0Nf02p/ZFf1R+SJCx9sMu64lDramcRoFFQUkHtoBQdsQzm1xivRkgR24PgIpd7Lcbmng42yGejRQBHSNdcqRGRMr3FZUs/Y3a8N52JJvG8rXqpGZV3D4xR3dtzdejLKI4EuAezCYpl7ZpT0zLpWokbmWSP5m0FR9KjG22VdmXZbShDSMgBUpBJ7SSNYnuOU52ye14SKlYW1pMzMts+TlO8NMW8Bp4YYeWDtJTMzvkoYKc1jFjr1a8MPGkUGy0gXgoAABMuUA4dJUelwP13/M9/dAKjdPKTfnBrF67fElLKfKMeEgYcWGtTTWhiElNo4cs92c3BAbXhwY8z1c64fxcuEdbWv1Yv8AfR/qivbOrZZlbJedf6geIpSuIlKKADnBksTm1ZtzhYF/Tan9kV/VH5Ie2Ztll3FhLrSmgTTFiCgO00ANIjHdrjFejJAjt3Y9wMU2994W5xxC22AyQCFUI6XI5AZjOIyVpXuKypZ+xr98bZm2t0ZQNKCgSorUkcsNMRFYbWzfxclKyy3mQ448DjCFgAECpoQCCIoN+3CqRswnM7k+wJHuEW+XvbLyVlye+RvFqbGBACSe055ARORyubb5xwMv03j9lV/VH5InLsbUWJt0NFKmlq6oUQQo8gRTOKwva2yf/RSR2lHyilu2klyfQ803uQXW1JSD1TiT8YjIp6iUcNSyTm0G0lT1phlvNKFBlHfXpn019EaVLbM5AISFS6VEAAkleZpmdYsaZFsGuBNda4U1rz0j3icFuFCTcpc5M8vts5lkyTi5ZkIcQMQIKswNRmeXujMmLYV9HuyxqRvEOo7OCvgY+j1JrHh9HN/do9VPygaOLNKpPMeCn7H/ANWj+K574abYrHddlmltpKg0olYArQEUxU7PjGgNMhIokADkAB7o6KYkb6Oa9jMVultIRJyyWVSuIpJqoKCSqpr0qpJrw8Ihr83rTPuNrS0WwhJTQmtamvACN8NnNfdo9VPyhPo1r7tHqJ+URgQ9NNx27uPgx++N0XVS8pNspKv8OwHAnMpIbThVQcOHhD2zNsq220oel8a0gAqCsNeFSCk5xcL8XodkUs7lne48QIorogBNOqDz9kUpzaTMH/56K8y2s/2wCp4qk9ssP4IG7E9v7abdph3jyl01pWppDi0Zd+y7TU8GypIWpSDQ4VJVWoqOOcSmzq6sw5PeVvNltKSpfSTgxKNeqk8BWvKNgWyFDMAjtAMQgpoc457POTE717TDOyymCxgxFJxYq6GulIayljuvWIS2kq3UypakipJTgSK07K1jcPo1r7tHqJ+UerTCUiiUhI5AAe6JwNelcnmUsmJ3O2gokWN0qWxqxKJUCEk1zoag6d8ML9XwTaBaKWi3uwoGpBrWnIDlG7mzmzq2j1U/KD6Na+7R6iflBgHppuO3dx8GJX2H+Asz+CfhHjeuxnTKyL4SpTfk6UEgE4SCTnTnX2Ruq5JBABQkgaVSMu7KO9yKYaCmlKCnogwD0mc8mS2RtabZYbb8k6iQk4VJANBStMPHWKlbFsibtEPhBQFra6JNaUKRr4R9A/RrX3aPUT8oUWc392j1U/KDAS005JJy/R//2Q=="/>
          <p:cNvSpPr>
            <a:spLocks noChangeAspect="1" noChangeArrowheads="1"/>
          </p:cNvSpPr>
          <p:nvPr/>
        </p:nvSpPr>
        <p:spPr bwMode="auto">
          <a:xfrm>
            <a:off x="625475" y="2746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BR"/>
          </a:p>
        </p:txBody>
      </p:sp>
      <p:sp>
        <p:nvSpPr>
          <p:cNvPr id="7176" name="AutoShape 10" descr="data:image/jpeg;base64,/9j/4AAQSkZJRgABAQAAAQABAAD/2wCEAAkGBhQSEBQUExQWFRUUGBcXFBgYFhUZIBYcIBcVFRgWHBwXHiYfHxkjHRUXHy8hJSgpLCwsFyAxNTAsNSYrLCkBCQoKDgwOGA8PGiwkHiQ1Li0xKSksLCkuKSwvKS8sNSkwLCwpKSwsLCksKS0sKSwsLCksKSwsKSwpKSksLCksKf/AABEIAHAAoAMBIgACEQEDEQH/xAAcAAABBQEBAQAAAAAAAAAAAAAAAQQFBgcCAwj/xABHEAABAgMFBAUIBggFBQAAAAABAgMABBEFBhIhMQcTQVEiMmFxgRRCkZKhscHRFSNSU2LSFzVUcnOCk8IkorLh8DM0Q0RF/8QAGgEAAgMBAQAAAAAAAAAAAAAAAAMBBAUCBv/EACkRAAICAQMDAwQDAQAAAAAAAAABAgMRBBIhBTFBE1FxYYGRoTJCsSL/2gAMAwEAAhEDEQA/ANxggggAIIIIACCCCsACGEUqmscvPBKSpRAAFSTwHExit/dpK5lSmZclLIyUoZFz5J98QxN10alllyvPtWYlyUMjfODI0NEp71cfCKC9f20J11LTbhQXDhShuidfxa+NYp0T9xrOfdnGzLYQ42cdVaADWvYa08YjJlPUTtkl4+h6XqsqdlFpEy44rGOirerWDzGZ1HxiIlrVfSfq3XQfwuLHuMbfbdy1zzjSppxIbar9W2FdImlTiVnw5RWrTvNKyhU1Iy6ApORcUnQjlXMmOW0uWTdUqnuk8L9kTde27U3iEl1aW1GgU8jEmvAdKijXvjT7RvO1LMpW8sEk4TgzqodanYIxWctN11eNxalK1qTp3co8FvKVqSaVOZrrrC/VKsepOCajz8m+2ZbbMwnE04lXYDmO8aw/j51lppbagpCilQ0IJEX66+0pwrQ1MJx4iEpWkZ1JoKjjHUbU+5d0/Uoze2awzTIWEELDjXCCCCAAggggAIIIIACEMLFYv/ejyKUUpJ+sX0Gu8jreAzgOZyUU2yj7Vr7FajKMq6KT9cR5x+x3Dj2xmcKtRJJJqTmSeMII4bPP2WOyWWESt17fVJzSHk5hOS0/aSdR/wA4xKWBs3m5qisG6bPnuVFR2DUxoNj7MpGWop9YdV+MhKfVr74jKXdj6NNbJpxRcZqbKpZTjQKipvE2NK1TVPvjBJppSVqCwQqpxAihrXON4TbUukAB1sAAAAKGQ4RG21ZEnPJoVIx+apKhiHzHZC5yhPtJFzXaCy6Ka7oxSCJu8d03pNXTGJs9VwaHsPI9kQkIfB5eyuVctslhhFk2f2dvp5vk3VZ8NPbSK3SNX2X2Lu2FPKHSd6v7o09J90d1rMi1oavUuXsuS8CFhIWLh60IIIIACCCCAAggjzedCQVKIAAqScqDnAB2TGC7SLdM3PlCKqQ1VtAGdT5xAHb7ov8AaO1GWU6lhpRVvDgU7olFcsQJ1Ihsp2VkqplG0qczxOq6RrxNTqe7KEX3QqjmbE+hPWP06/uUiy9nDqgHJlQlmz9rNZ7kD4xZZBMpKf8AbMhbg/8AK70jXmkaCG0zNKcViWoqJ5mPKMC/qc5cQ4R6DSdEopw58skZu333Os4qnIHCPZEeTCQRmysnPmTNqNcIcRWAhYSCOMs7wPpe13EpKCcbZyUhfSSRyodPCIS2bCASXmKlvz06lsn3p5H0w9iTu6VeUJSE4wvorTzSclV7Br4RoaTUzU1F8pmH1bpdOqqcsYkvJWbrWAqbmEoHUFC4eSfmdI3NhgISlKRQJAAHIQwsO77UqlSWk0xEqJOvYO4cIk49PCO1HltHpVRHnuwhYIIYXgggggAIIIIACEIhYQmACMeu1LLdS6phsuJNQrCK155a+MMrbuk29VSeg5xI0V3j4xPKdA1IhRCrao2R2yWTqqbrluhwzKrRsV1g9NOX2hmDDGNiW2CKEAjtiGnboS7hJwlB5pNPZpGLd0p963+Tap6r4sX4M2gi4P7Pz5jo/mT8obquG4NXWx63yii+n3r+pdXUKH5KvBFwl9n5890fypr74mLPurLtnTGofaNaeGkNr6ZdLvwKs6nVH+PJS7Ju66+chhTxUdPDnF+sew25dNEiqj1lHU/7dkSCUUFBlHUbWm0UKOe7MfUayd/D4XsIBHUcbwVpXPlHQi8UxYIIIACCCCABIIIq169oLMgtCFpWtSgVUTTIVoK1PHP0QHMpKKyy0xWNo1srlpBxbZwrJShKhwxGlR20rD2616W55kuNgjCopUlVKg+HOsQW19BNmmgJ+sb07zALslmtuJU7DsOy1ttrmpsrfWEqXVwihNDh0JJGmZi7T16ZlpwoakHHUJoErCwAoUFD1Y7sC58oqVYUqWaKy02SSgVJwJJJ7axRrUnVCemEzzk00hJowGQcOHhSnCkQVv8AquK+vsXOyto7TiHy82phcuKuIUanllkM65UpDWX2iTDoxM2c8ts9VWICvb1YoElYxmnJ5EvvFgoSpsuA4l0UkkGvHWLpYO0ZliXbZeZfbcbSEKG6PDKsARtnLiTwWO7N7BOLmE7vB5OsoririoSK6CmkZ7fG9flyGCG8G6msHWrXI56CmkPbDtwWZNTqJlp2jrqloUlBIIxKIPdQiKk22pTKCEqznMQyOlCYg4nbJxSNRtLaHhmFy8tLOTK2/wDqYCAEnloYrFzbVdE5aLwl1KdNDuagKBKxVNacO6Pey7QNlT855Q04W31lbbiElQIKlKpl+97IgUWi+pVpPygcBcKVAhJCggr6RA1rEg7JcNv349i6ze0Z9gY37PdbbqAVYwaf5YeWvtFbbW02w0uYcdSFhCMqJIqK5HOM2tV+XXKEB6cW+QmqFhWDFliGnfSJSxiuz5iXm3GlrZdl0JxJSSUHCBQ9uXtgJV0848f4OpG3FG3C/MNKl8LBKkqNSAE65DjFil9ojzwxy8g663UhK8YTi8KGKfaLv0laTxYSsByXKU4klNVBOmfohpZW5ZaDcw7PMOJqFIQk4RnwgOY2TTaT49zbpN4qbQpSShSkpKknzSQCU+By8I94ZWQRuGsJUU7tFCrrEYRQq/Fz7YeRJpLsLBBCQEnDroSkqOQAJJ7NTGFsyqrYtVzMhBxGv2UJBCPbT0xoe1S3vJ5EoSaLfOAd2qj6KDxjP9n18ZeQS4XELU44QKpAySOGZ4n4RDM/UzjKahJ8DjZfaypS0FyzmQcJbUOTiSQPiPRGnXwvMJGX3xbLnSSnCFYdeNaGMSvXbjb06ZmXCkVKVEKoDjHHLnQRfL+2wJqxGnh5y28XYrMKHpiEcVW7YSivHY5G20Ur5IqnPeD8kTP6T2lSKppDSlFtaULbKgCCrQ1oajwiM2f2OJmxHGuiFOKdSFEVoa5HnHdjWSixJd5c2tDqXSjClKSaqAVlRXHPXhEjIytwm3w/0Nf02p/ZFf1R+SJCx9sMu64lDramcRoFFQUkHtoBQdsQzm1xivRkgR24PgIpd7Lcbmng42yGejRQBHSNdcqRGRMr3FZUs/Y3a8N52JJvG8rXqpGZV3D4xR3dtzdejLKI4EuAezCYpl7ZpT0zLpWokbmWSP5m0FR9KjG22VdmXZbShDSMgBUpBJ7SSNYnuOU52ye14SKlYW1pMzMts+TlO8NMW8Bp4YYeWDtJTMzvkoYKc1jFjr1a8MPGkUGy0gXgoAABMuUA4dJUelwP13/M9/dAKjdPKTfnBrF67fElLKfKMeEgYcWGtTTWhiElNo4cs92c3BAbXhwY8z1c64fxcuEdbWv1Yv8AfR/qivbOrZZlbJedf6geIpSuIlKKADnBksTm1ZtzhYF/Tan9kV/VH5Ie2Ztll3FhLrSmgTTFiCgO00ANIjHdrjFejJAjt3Y9wMU2994W5xxC22AyQCFUI6XI5AZjOIyVpXuKypZ+xr98bZm2t0ZQNKCgSorUkcsNMRFYbWzfxclKyy3mQ448DjCFgAECpoQCCIoN+3CqRswnM7k+wJHuEW+XvbLyVlye+RvFqbGBACSe055ARORyubb5xwMv03j9lV/VH5InLsbUWJt0NFKmlq6oUQQo8gRTOKwva2yf/RSR2lHyilu2klyfQ803uQXW1JSD1TiT8YjIp6iUcNSyTm0G0lT1phlvNKFBlHfXpn019EaVLbM5AISFS6VEAAkleZpmdYsaZFsGuBNda4U1rz0j3icFuFCTcpc5M8vts5lkyTi5ZkIcQMQIKswNRmeXujMmLYV9HuyxqRvEOo7OCvgY+j1JrHh9HN/do9VPygaOLNKpPMeCn7H/ANWj+K574abYrHddlmltpKg0olYArQEUxU7PjGgNMhIokADkAB7o6KYkb6Oa9jMVultIRJyyWVSuIpJqoKCSqpr0qpJrw8Ihr83rTPuNrS0WwhJTQmtamvACN8NnNfdo9VPyhPo1r7tHqJ+URgQ9NNx27uPgx++N0XVS8pNspKv8OwHAnMpIbThVQcOHhD2zNsq220oel8a0gAqCsNeFSCk5xcL8XodkUs7lne48QIorogBNOqDz9kUpzaTMH/56K8y2s/2wCp4qk9ssP4IG7E9v7abdph3jyl01pWppDi0Zd+y7TU8GypIWpSDQ4VJVWoqOOcSmzq6sw5PeVvNltKSpfSTgxKNeqk8BWvKNgWyFDMAjtAMQgpoc457POTE717TDOyymCxgxFJxYq6GulIayljuvWIS2kq3UypakipJTgSK07K1jcPo1r7tHqJ+UerTCUiiUhI5AAe6JwNelcnmUsmJ3O2gokWN0qWxqxKJUCEk1zoag6d8ML9XwTaBaKWi3uwoGpBrWnIDlG7mzmzq2j1U/KD6Na+7R6iflBgHppuO3dx8GJX2H+Asz+CfhHjeuxnTKyL4SpTfk6UEgE4SCTnTnX2Ruq5JBABQkgaVSMu7KO9yKYaCmlKCnogwD0mc8mS2RtabZYbb8k6iQk4VJANBStMPHWKlbFsibtEPhBQFra6JNaUKRr4R9A/RrX3aPUT8oUWc392j1U/KDAS005JJy/R//2Q=="/>
          <p:cNvSpPr>
            <a:spLocks noChangeAspect="1" noChangeArrowheads="1"/>
          </p:cNvSpPr>
          <p:nvPr/>
        </p:nvSpPr>
        <p:spPr bwMode="auto">
          <a:xfrm>
            <a:off x="777875" y="427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pt-PT" alt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238"/>
            <a:ext cx="8718077" cy="19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20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74" y="2138363"/>
            <a:ext cx="2445586" cy="125636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4" y="3565623"/>
            <a:ext cx="1740345" cy="114572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3819" y="2276872"/>
            <a:ext cx="6060732" cy="426558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238"/>
            <a:ext cx="8718077" cy="19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83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756292" y="2285944"/>
            <a:ext cx="7568417" cy="301338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 desenvolvimento de atividades de investigação  realizadas por </a:t>
            </a:r>
            <a:r>
              <a:rPr lang="pt-BR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alunos de graduação em projetos de pesquisa de docentes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visando o aprendizado do método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científico.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54893" y="382555"/>
            <a:ext cx="84902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2800" b="1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dirty="0">
              <a:solidFill>
                <a:schemeClr val="accent1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226040">
            <a:off x="408852" y="2567516"/>
            <a:ext cx="1143000" cy="1143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70611">
            <a:off x="7731355" y="2741626"/>
            <a:ext cx="1140051" cy="1140051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2238"/>
            <a:ext cx="8718077" cy="190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2860176" y="3375200"/>
            <a:ext cx="1896522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500" dirty="0" smtClean="0"/>
              <a:t>Coordenador e Docentes dos Cursos EAD</a:t>
            </a:r>
            <a:endParaRPr lang="pt-BR" sz="15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60952" y="4181398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050" dirty="0"/>
              <a:t>Análise e parecer</a:t>
            </a:r>
          </a:p>
        </p:txBody>
      </p:sp>
      <p:sp>
        <p:nvSpPr>
          <p:cNvPr id="7" name="Seta para baixo 6"/>
          <p:cNvSpPr/>
          <p:nvPr/>
        </p:nvSpPr>
        <p:spPr>
          <a:xfrm>
            <a:off x="3697356" y="4241594"/>
            <a:ext cx="222161" cy="22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CaixaDeTexto 7"/>
          <p:cNvSpPr txBox="1"/>
          <p:nvPr/>
        </p:nvSpPr>
        <p:spPr>
          <a:xfrm>
            <a:off x="5327086" y="2547276"/>
            <a:ext cx="1327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Divulgação do Edital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24910" y="2059008"/>
            <a:ext cx="2018027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Elaboração projeto</a:t>
            </a:r>
          </a:p>
          <a:p>
            <a:pPr algn="ctr"/>
            <a:r>
              <a:rPr lang="pt-BR" b="1" dirty="0"/>
              <a:t> de pesquisa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687778">
            <a:off x="4376734" y="2607651"/>
            <a:ext cx="1288970" cy="598127"/>
          </a:xfrm>
          <a:prstGeom prst="rect">
            <a:avLst/>
          </a:prstGeom>
        </p:spPr>
      </p:pic>
      <p:sp>
        <p:nvSpPr>
          <p:cNvPr id="12" name="Seta para a direita 11"/>
          <p:cNvSpPr/>
          <p:nvPr/>
        </p:nvSpPr>
        <p:spPr>
          <a:xfrm>
            <a:off x="2414350" y="2267368"/>
            <a:ext cx="646337" cy="229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CaixaDeTexto 12"/>
          <p:cNvSpPr txBox="1"/>
          <p:nvPr/>
        </p:nvSpPr>
        <p:spPr>
          <a:xfrm>
            <a:off x="6793719" y="3088142"/>
            <a:ext cx="126531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Seleção dos alunos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265793" y="4517590"/>
            <a:ext cx="1162048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500" dirty="0"/>
              <a:t>Cadastro no </a:t>
            </a:r>
            <a:endParaRPr lang="pt-BR" sz="1500" dirty="0" smtClean="0"/>
          </a:p>
          <a:p>
            <a:pPr algn="ctr"/>
            <a:r>
              <a:rPr lang="pt-BR" sz="1500" dirty="0" smtClean="0"/>
              <a:t>AVA Stricto</a:t>
            </a:r>
            <a:endParaRPr lang="pt-BR" sz="1500" dirty="0"/>
          </a:p>
        </p:txBody>
      </p:sp>
      <p:sp>
        <p:nvSpPr>
          <p:cNvPr id="15" name="Seta para baixo 14"/>
          <p:cNvSpPr/>
          <p:nvPr/>
        </p:nvSpPr>
        <p:spPr>
          <a:xfrm>
            <a:off x="3685733" y="5177351"/>
            <a:ext cx="222161" cy="22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Seta para baixo 15"/>
          <p:cNvSpPr/>
          <p:nvPr/>
        </p:nvSpPr>
        <p:spPr>
          <a:xfrm>
            <a:off x="3735736" y="3081164"/>
            <a:ext cx="222161" cy="22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CaixaDeTexto 16"/>
          <p:cNvSpPr txBox="1"/>
          <p:nvPr/>
        </p:nvSpPr>
        <p:spPr>
          <a:xfrm>
            <a:off x="3957897" y="5109252"/>
            <a:ext cx="185872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Setor </a:t>
            </a:r>
            <a:r>
              <a:rPr lang="pt-BR" sz="1050" dirty="0" smtClean="0"/>
              <a:t>responsável PIC</a:t>
            </a:r>
            <a:endParaRPr lang="pt-BR" sz="105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577391" y="5571148"/>
            <a:ext cx="2747804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1500" u="sng" dirty="0" smtClean="0"/>
              <a:t>Equipe acompanhamento DPGSS</a:t>
            </a:r>
          </a:p>
          <a:p>
            <a:endParaRPr lang="en-US" sz="1500" dirty="0" smtClean="0"/>
          </a:p>
        </p:txBody>
      </p:sp>
      <p:sp>
        <p:nvSpPr>
          <p:cNvPr id="19" name="Seta para a esquerda e para a direita 18"/>
          <p:cNvSpPr/>
          <p:nvPr/>
        </p:nvSpPr>
        <p:spPr>
          <a:xfrm>
            <a:off x="4709332" y="5590110"/>
            <a:ext cx="737125" cy="28524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277" y="1574131"/>
            <a:ext cx="1341932" cy="157967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3719" y="2267368"/>
            <a:ext cx="1494946" cy="774033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3105787" y="5422800"/>
            <a:ext cx="1315745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pt-BR" sz="1500" dirty="0"/>
              <a:t>Cadastro </a:t>
            </a:r>
            <a:r>
              <a:rPr lang="pt-BR" sz="1500" dirty="0" smtClean="0"/>
              <a:t>na </a:t>
            </a:r>
          </a:p>
          <a:p>
            <a:pPr algn="ctr"/>
            <a:r>
              <a:rPr lang="pt-BR" sz="1500" dirty="0" smtClean="0"/>
              <a:t>Diretoria PGSS</a:t>
            </a:r>
            <a:endParaRPr lang="pt-BR" sz="15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377528" y="3640657"/>
            <a:ext cx="905774" cy="253916"/>
          </a:xfrm>
          <a:prstGeom prst="rect">
            <a:avLst/>
          </a:prstGeom>
          <a:noFill/>
          <a:ln>
            <a:solidFill>
              <a:srgbClr val="1878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/>
              <a:t>Voluntários</a:t>
            </a:r>
            <a:endParaRPr lang="pt-BR" sz="105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7537210" y="3640657"/>
            <a:ext cx="905774" cy="253916"/>
          </a:xfrm>
          <a:prstGeom prst="rect">
            <a:avLst/>
          </a:prstGeom>
          <a:noFill/>
          <a:ln>
            <a:solidFill>
              <a:srgbClr val="1878C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50" dirty="0" smtClean="0"/>
              <a:t>Bolsistas</a:t>
            </a:r>
            <a:endParaRPr lang="pt-BR" sz="1050" dirty="0"/>
          </a:p>
        </p:txBody>
      </p:sp>
      <p:cxnSp>
        <p:nvCxnSpPr>
          <p:cNvPr id="4" name="Conector de seta reta 3"/>
          <p:cNvCxnSpPr>
            <a:stCxn id="13" idx="2"/>
          </p:cNvCxnSpPr>
          <p:nvPr/>
        </p:nvCxnSpPr>
        <p:spPr>
          <a:xfrm flipH="1">
            <a:off x="7123814" y="3342058"/>
            <a:ext cx="302564" cy="2568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/>
          <p:cNvCxnSpPr>
            <a:stCxn id="13" idx="2"/>
          </p:cNvCxnSpPr>
          <p:nvPr/>
        </p:nvCxnSpPr>
        <p:spPr>
          <a:xfrm>
            <a:off x="7426378" y="3342058"/>
            <a:ext cx="419403" cy="2079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agem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13" y="0"/>
            <a:ext cx="8358037" cy="15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5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1"/>
            <p:extLst/>
          </p:nvPr>
        </p:nvGraphicFramePr>
        <p:xfrm>
          <a:off x="630238" y="1517073"/>
          <a:ext cx="805656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1"/>
          <p:cNvSpPr>
            <a:spLocks noGrp="1"/>
          </p:cNvSpPr>
          <p:nvPr>
            <p:ph type="body" sz="quarter" idx="13"/>
          </p:nvPr>
        </p:nvSpPr>
        <p:spPr>
          <a:xfrm>
            <a:off x="2294792" y="654384"/>
            <a:ext cx="5385689" cy="539705"/>
          </a:xfrm>
        </p:spPr>
        <p:txBody>
          <a:bodyPr>
            <a:normAutofit/>
          </a:bodyPr>
          <a:lstStyle/>
          <a:p>
            <a:pPr algn="l"/>
            <a:r>
              <a:rPr lang="pt-BR" sz="2400" b="1" cap="small" dirty="0" smtClean="0">
                <a:solidFill>
                  <a:srgbClr val="000066"/>
                </a:solidFill>
              </a:rPr>
              <a:t>Fluxo dos Processos:  PIC – EAD/</a:t>
            </a:r>
            <a:r>
              <a:rPr lang="pt-BR" sz="2400" b="1" cap="small" dirty="0" err="1" smtClean="0">
                <a:solidFill>
                  <a:srgbClr val="000066"/>
                </a:solidFill>
              </a:rPr>
              <a:t>Kroton</a:t>
            </a:r>
            <a:endParaRPr lang="pt-BR" sz="2400" b="1" cap="small" dirty="0">
              <a:solidFill>
                <a:srgbClr val="000066"/>
              </a:solidFill>
            </a:endParaRPr>
          </a:p>
        </p:txBody>
      </p:sp>
      <p:sp>
        <p:nvSpPr>
          <p:cNvPr id="2" name="Seta para a direita 1"/>
          <p:cNvSpPr/>
          <p:nvPr/>
        </p:nvSpPr>
        <p:spPr>
          <a:xfrm>
            <a:off x="395926" y="2516957"/>
            <a:ext cx="329938" cy="2168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395926" y="4064524"/>
            <a:ext cx="329938" cy="2168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395926" y="4801386"/>
            <a:ext cx="329938" cy="216816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t-BR" b="0" dirty="0" smtClean="0">
              <a:latin typeface="+mj-lt"/>
            </a:endParaRPr>
          </a:p>
        </p:txBody>
      </p:sp>
      <p:cxnSp>
        <p:nvCxnSpPr>
          <p:cNvPr id="4" name="Conector de seta reta 3"/>
          <p:cNvCxnSpPr/>
          <p:nvPr/>
        </p:nvCxnSpPr>
        <p:spPr>
          <a:xfrm>
            <a:off x="3968685" y="2271860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3968685" y="3772293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5186314" y="3772292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039386" y="4556289"/>
            <a:ext cx="141402" cy="245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89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30238" y="693607"/>
            <a:ext cx="80565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cap="small" dirty="0" smtClean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Projetos PIC EAD</a:t>
            </a:r>
            <a:endParaRPr lang="pt-BR" sz="2400" b="1" cap="small" dirty="0">
              <a:solidFill>
                <a:srgbClr val="000066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/>
          </p:nvPr>
        </p:nvGraphicFramePr>
        <p:xfrm>
          <a:off x="450376" y="1304916"/>
          <a:ext cx="8236423" cy="49223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30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95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6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Projeto</a:t>
                      </a:r>
                      <a:endParaRPr lang="pt-B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Responsável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Status</a:t>
                      </a:r>
                      <a:endParaRPr lang="pt-BR" sz="1200" b="1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01. Avaliação da motivação de escolares nas aulas de Educação Física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Alexandre Schubert Caldeira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02. Conexões contemporâneas: Ensino a Distância e a Percepção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Anderson Teixeira Rolim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03. Estudo do perfil das Brinquedotecas em Centros Municipais de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Luciane G B Bianchini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04. Gestão da Sala de aula em Escolas da Educação Básica: identificando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Fábio Luiz da Silva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05. Nível de atividade física e variáveis antropométricas em jovens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Raymundo Pires Júnior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06. Significados e percepções do envelhecimento na perspectiva de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Viviane de Souza Pinho Costa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Em andamento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07. A educação financeira ensinada por professores na educação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Alexander Luis Montini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Inscrições (Edital)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08. Estudo sobre consultoria em gestão empresarial de micro e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Monica Maria Silva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Inscrições (Edital)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09. A formação inicial no curso de Letras para o uso pedagógico das...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Eliza Adriana Sheuer Nantes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10. Boas práticas de gestão em saúde: um estudo em municípios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João Paulo Leite Barbosa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11. Educação sexual na escola e práticas pedagógicas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Andreia de Freitas Zompero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12. Estudos preliminares sobre memória e história...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Bernadete L  Streisky Strang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13. Relação Homem/Natureza: Estudo de percepção para novos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Flávia Augusta Cloclet Silva 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14. Análise crítica dos livros didáticos no ensino de Sociologia na 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Mariana de O Lopes Vieira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15. Habilidades Matemáticas na formação de graduandos nos cursos ...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Helenara Regina S Figueiredo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16. Reflexões em torno do Ensino de leitura e seus suportes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Celso Leopoldo Pagnan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Aprovado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175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8683"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17. Desenvolvimento e avaliação de uma ferramenta para coleta...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>
                          <a:solidFill>
                            <a:srgbClr val="FF0000"/>
                          </a:solidFill>
                          <a:effectLst/>
                        </a:rPr>
                        <a:t>Márcio Ronald Sella</a:t>
                      </a:r>
                      <a:endParaRPr lang="pt-BR" sz="12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Protocolado</a:t>
                      </a:r>
                      <a:endParaRPr lang="pt-BR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111" marR="8111" marT="81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51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7498"/>
            <a:ext cx="3918567" cy="1847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41" y="1937744"/>
            <a:ext cx="3338945" cy="1713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CaixaDeTexto 12"/>
          <p:cNvSpPr txBox="1"/>
          <p:nvPr/>
        </p:nvSpPr>
        <p:spPr>
          <a:xfrm flipH="1">
            <a:off x="2030107" y="1307299"/>
            <a:ext cx="2784764" cy="56169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1º Workshop PIC EAD</a:t>
            </a:r>
          </a:p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16/05/2017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58" y="4300353"/>
            <a:ext cx="8252988" cy="2033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ixaDeTexto 5"/>
          <p:cNvSpPr txBox="1"/>
          <p:nvPr/>
        </p:nvSpPr>
        <p:spPr>
          <a:xfrm flipH="1">
            <a:off x="3520955" y="4268640"/>
            <a:ext cx="1809061" cy="56169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2º Workshop PIC EAD</a:t>
            </a:r>
          </a:p>
          <a:p>
            <a:pPr marL="95250" algn="ctr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1400" b="1" dirty="0" smtClean="0">
                <a:latin typeface="+mj-lt"/>
              </a:rPr>
              <a:t>29/06/2017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506501" y="190596"/>
            <a:ext cx="6616739" cy="461665"/>
          </a:xfrm>
          <a:prstGeom prst="rect">
            <a:avLst/>
          </a:prstGeom>
          <a:noFill/>
        </p:spPr>
        <p:txBody>
          <a:bodyPr wrap="none" lIns="36000" rIns="36000" rtlCol="0">
            <a:spAutoFit/>
          </a:bodyPr>
          <a:lstStyle/>
          <a:p>
            <a:pPr marL="95250">
              <a:spcAft>
                <a:spcPts val="3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pt-BR" sz="2400" b="1" cap="small" dirty="0">
                <a:solidFill>
                  <a:srgbClr val="000066"/>
                </a:solidFill>
                <a:latin typeface="+mj-lt"/>
                <a:ea typeface="+mj-ea"/>
                <a:cs typeface="+mj-cs"/>
              </a:rPr>
              <a:t>Workshop com os docentes dos projetos do PIC EAD</a:t>
            </a:r>
          </a:p>
        </p:txBody>
      </p:sp>
    </p:spTree>
    <p:extLst>
      <p:ext uri="{BB962C8B-B14F-4D97-AF65-F5344CB8AC3E}">
        <p14:creationId xmlns:p14="http://schemas.microsoft.com/office/powerpoint/2010/main" val="228206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564" y="1253792"/>
            <a:ext cx="2457559" cy="1212219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591523" y="3154344"/>
            <a:ext cx="84235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>
                <a:latin typeface="Open Sans"/>
              </a:rPr>
              <a:t>Canal</a:t>
            </a:r>
            <a:r>
              <a:rPr lang="pt-BR" dirty="0" smtClean="0">
                <a:latin typeface="Open Sans"/>
              </a:rPr>
              <a:t> </a:t>
            </a:r>
            <a:r>
              <a:rPr lang="pt-BR" dirty="0">
                <a:latin typeface="Open Sans"/>
              </a:rPr>
              <a:t>de disseminação de informações científicas produzidas por pesquisadores e </a:t>
            </a:r>
            <a:r>
              <a:rPr lang="pt-BR" dirty="0" smtClean="0">
                <a:latin typeface="Open Sans"/>
              </a:rPr>
              <a:t>alunos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latin typeface="Open Sans"/>
              </a:rPr>
              <a:t>Os trabalhos apresentados são publicados nos Anais do Eventos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799042" y="2455944"/>
            <a:ext cx="70495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Encontro de Atividades Científicas-EAC</a:t>
            </a: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644870" y="4178252"/>
            <a:ext cx="6096000" cy="18705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100% online: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Inscrição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 internet;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gratuito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online; 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Certificação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apresentados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Publicação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trabalhos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Anais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533472" y="6223944"/>
            <a:ext cx="4673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u="sng" dirty="0">
                <a:solidFill>
                  <a:schemeClr val="accent5"/>
                </a:solidFill>
              </a:rPr>
              <a:t>http://pgsskroton.com.br/eac/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23" y="758719"/>
            <a:ext cx="1124829" cy="11430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533472" y="1091977"/>
            <a:ext cx="3849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Onde</a:t>
            </a:r>
            <a:r>
              <a:rPr lang="en-US" sz="3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Cooper Black" panose="0208090404030B020404" pitchFamily="18" charset="0"/>
              </a:rPr>
              <a:t>publicar</a:t>
            </a:r>
            <a:r>
              <a:rPr lang="en-US" sz="3600" dirty="0">
                <a:solidFill>
                  <a:srgbClr val="FF0000"/>
                </a:solidFill>
                <a:latin typeface="Cooper Black" panose="0208090404030B0204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Cooper Black" panose="0208090404030B020404" pitchFamily="18" charset="0"/>
              </a:rPr>
              <a:t>?</a:t>
            </a:r>
            <a:endParaRPr lang="pt-BR" sz="3600" dirty="0">
              <a:solidFill>
                <a:srgbClr val="FF0000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667</Words>
  <Application>Microsoft Office PowerPoint</Application>
  <PresentationFormat>Apresentação na tela (4:3)</PresentationFormat>
  <Paragraphs>188</Paragraphs>
  <Slides>14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3" baseType="lpstr">
      <vt:lpstr>Arial</vt:lpstr>
      <vt:lpstr>Arial Unicode MS</vt:lpstr>
      <vt:lpstr>Calibri</vt:lpstr>
      <vt:lpstr>Cooper Black</vt:lpstr>
      <vt:lpstr>Lucida Sans Unicode</vt:lpstr>
      <vt:lpstr>Open Sans</vt:lpstr>
      <vt:lpstr>Times New Roman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Dragon</dc:creator>
  <cp:lastModifiedBy>Eventos UVA</cp:lastModifiedBy>
  <cp:revision>20</cp:revision>
  <dcterms:created xsi:type="dcterms:W3CDTF">2014-07-31T15:12:21Z</dcterms:created>
  <dcterms:modified xsi:type="dcterms:W3CDTF">2018-09-13T18:46:18Z</dcterms:modified>
</cp:coreProperties>
</file>